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76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72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0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Masters/slideMaster7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slideLayouts/slideLayout59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7.xml" ContentType="application/vnd.openxmlformats-officedocument.them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Default Extension="wmf" ContentType="image/x-wmf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99" r:id="rId2"/>
    <p:sldMasterId id="2147483723" r:id="rId3"/>
    <p:sldMasterId id="2147483735" r:id="rId4"/>
    <p:sldMasterId id="2147483747" r:id="rId5"/>
    <p:sldMasterId id="2147483759" r:id="rId6"/>
    <p:sldMasterId id="2147483771" r:id="rId7"/>
  </p:sldMasterIdLst>
  <p:notesMasterIdLst>
    <p:notesMasterId r:id="rId38"/>
  </p:notesMasterIdLst>
  <p:sldIdLst>
    <p:sldId id="382" r:id="rId8"/>
    <p:sldId id="678" r:id="rId9"/>
    <p:sldId id="599" r:id="rId10"/>
    <p:sldId id="679" r:id="rId11"/>
    <p:sldId id="750" r:id="rId12"/>
    <p:sldId id="870" r:id="rId13"/>
    <p:sldId id="877" r:id="rId14"/>
    <p:sldId id="888" r:id="rId15"/>
    <p:sldId id="900" r:id="rId16"/>
    <p:sldId id="902" r:id="rId17"/>
    <p:sldId id="905" r:id="rId18"/>
    <p:sldId id="907" r:id="rId19"/>
    <p:sldId id="904" r:id="rId20"/>
    <p:sldId id="903" r:id="rId21"/>
    <p:sldId id="908" r:id="rId22"/>
    <p:sldId id="909" r:id="rId23"/>
    <p:sldId id="911" r:id="rId24"/>
    <p:sldId id="912" r:id="rId25"/>
    <p:sldId id="878" r:id="rId26"/>
    <p:sldId id="913" r:id="rId27"/>
    <p:sldId id="875" r:id="rId28"/>
    <p:sldId id="880" r:id="rId29"/>
    <p:sldId id="891" r:id="rId30"/>
    <p:sldId id="892" r:id="rId31"/>
    <p:sldId id="865" r:id="rId32"/>
    <p:sldId id="881" r:id="rId33"/>
    <p:sldId id="896" r:id="rId34"/>
    <p:sldId id="895" r:id="rId35"/>
    <p:sldId id="894" r:id="rId36"/>
    <p:sldId id="898" r:id="rId37"/>
  </p:sldIdLst>
  <p:sldSz cx="12192000" cy="6858000"/>
  <p:notesSz cx="6858000" cy="9144000"/>
  <p:defaultTextStyle>
    <a:defPPr>
      <a:defRPr lang="es-UY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66"/>
    <a:srgbClr val="ECF3FA"/>
    <a:srgbClr val="D20000"/>
    <a:srgbClr val="FF2929"/>
    <a:srgbClr val="B9D3ED"/>
    <a:srgbClr val="99CCFF"/>
    <a:srgbClr val="FF5050"/>
  </p:clrMru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Estilo temático 1 - Énfasis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Estilo temático 1 - Énfasis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Estilo temático 1 - Énfasis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5FD0F851-EC5A-4D38-B0AD-8093EC10F338}" styleName="Estilo claro 1 - Acento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34587" autoAdjust="0"/>
    <p:restoredTop sz="86477" autoAdjust="0"/>
  </p:normalViewPr>
  <p:slideViewPr>
    <p:cSldViewPr snapToGrid="0">
      <p:cViewPr>
        <p:scale>
          <a:sx n="66" d="100"/>
          <a:sy n="66" d="100"/>
        </p:scale>
        <p:origin x="-390" y="-27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582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UY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B72EBBD4-506F-468B-969C-49084C53E658}" type="datetimeFigureOut">
              <a:rPr lang="es-UY"/>
              <a:pPr>
                <a:defRPr/>
              </a:pPr>
              <a:t>17/12/2020</a:t>
            </a:fld>
            <a:endParaRPr lang="es-UY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UY" noProof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  <a:endParaRPr lang="es-UY" noProof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UY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A90A994F-9EA1-4CB6-A07E-51F7C8B7D981}" type="slidenum">
              <a:rPr lang="es-UY"/>
              <a:pPr>
                <a:defRPr/>
              </a:pPr>
              <a:t>‹#›</a:t>
            </a:fld>
            <a:endParaRPr lang="es-UY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3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5234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ES" smtClean="0"/>
          </a:p>
        </p:txBody>
      </p:sp>
      <p:sp>
        <p:nvSpPr>
          <p:cNvPr id="95235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1D6B094-49AC-490F-82EE-CF8CE1286A9B}" type="slidenum">
              <a:rPr lang="es-UY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s-UY">
              <a:cs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29" name="Marcador de imagen d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9330" name="Marcador de not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ES" smtClean="0"/>
          </a:p>
        </p:txBody>
      </p:sp>
      <p:sp>
        <p:nvSpPr>
          <p:cNvPr id="99331" name="Marcador de número de diapos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7E662B6-17DE-4E56-9E7F-08BA29AEFFF6}" type="slidenum">
              <a:rPr lang="es-UY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es-UY">
              <a:cs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1" name="Marcador de imagen d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02" name="Marcador de not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ES" smtClean="0"/>
          </a:p>
        </p:txBody>
      </p:sp>
      <p:sp>
        <p:nvSpPr>
          <p:cNvPr id="102403" name="Marcador de número de diapos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EB12CBC-E62F-4761-9A9B-341BFECDE107}" type="slidenum">
              <a:rPr lang="es-UY">
                <a:solidFill>
                  <a:srgbClr val="000000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es-UY">
              <a:solidFill>
                <a:srgbClr val="000000"/>
              </a:solidFill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UY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UY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7CFEA1-E816-4A94-9B4F-86C09A2984A7}" type="datetimeFigureOut">
              <a:rPr lang="es-UY"/>
              <a:pPr>
                <a:defRPr/>
              </a:pPr>
              <a:t>17/12/2020</a:t>
            </a:fld>
            <a:endParaRPr lang="es-UY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UY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A21AD1-2C22-4F81-8EBB-F8CBC9B33FA2}" type="slidenum">
              <a:rPr lang="es-UY"/>
              <a:pPr>
                <a:defRPr/>
              </a:pPr>
              <a:t>‹#›</a:t>
            </a:fld>
            <a:endParaRPr lang="es-UY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UY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Y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777CB1-E9CF-48B9-A587-CD8B6EA5F37B}" type="datetimeFigureOut">
              <a:rPr lang="es-UY"/>
              <a:pPr>
                <a:defRPr/>
              </a:pPr>
              <a:t>17/12/2020</a:t>
            </a:fld>
            <a:endParaRPr lang="es-UY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UY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1AAB69-938E-4764-8824-9BBECA24ED03}" type="slidenum">
              <a:rPr lang="es-UY"/>
              <a:pPr>
                <a:defRPr/>
              </a:pPr>
              <a:t>‹#›</a:t>
            </a:fld>
            <a:endParaRPr lang="es-UY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UY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445A06-921D-44A0-8D0C-22DE53AC02C2}" type="datetimeFigureOut">
              <a:rPr lang="es-UY"/>
              <a:pPr>
                <a:defRPr/>
              </a:pPr>
              <a:t>17/12/2020</a:t>
            </a:fld>
            <a:endParaRPr lang="es-UY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UY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5D8188-0C8F-4554-A612-28E83D92AD4A}" type="slidenum">
              <a:rPr lang="es-UY"/>
              <a:pPr>
                <a:defRPr/>
              </a:pPr>
              <a:t>‹#›</a:t>
            </a:fld>
            <a:endParaRPr lang="es-UY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UY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Y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Y"/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130EDD-ADC0-4B66-98F2-59F086E149A6}" type="datetimeFigureOut">
              <a:rPr lang="es-UY"/>
              <a:pPr>
                <a:defRPr/>
              </a:pPr>
              <a:t>17/12/2020</a:t>
            </a:fld>
            <a:endParaRPr lang="es-UY"/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UY"/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8F2A18-9252-49C8-87F7-CBA0EC8E71ED}" type="slidenum">
              <a:rPr lang="es-UY"/>
              <a:pPr>
                <a:defRPr/>
              </a:pPr>
              <a:t>‹#›</a:t>
            </a:fld>
            <a:endParaRPr lang="es-UY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UY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Y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Y"/>
          </a:p>
        </p:txBody>
      </p:sp>
      <p:sp>
        <p:nvSpPr>
          <p:cNvPr id="7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81E6E1-0A9D-4688-AB08-60BF680AE8D8}" type="datetimeFigureOut">
              <a:rPr lang="es-UY"/>
              <a:pPr>
                <a:defRPr/>
              </a:pPr>
              <a:t>17/12/2020</a:t>
            </a:fld>
            <a:endParaRPr lang="es-UY"/>
          </a:p>
        </p:txBody>
      </p:sp>
      <p:sp>
        <p:nvSpPr>
          <p:cNvPr id="8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UY"/>
          </a:p>
        </p:txBody>
      </p:sp>
      <p:sp>
        <p:nvSpPr>
          <p:cNvPr id="9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6F4200-D0F5-432F-9EE1-53B9B5297FD1}" type="slidenum">
              <a:rPr lang="es-UY"/>
              <a:pPr>
                <a:defRPr/>
              </a:pPr>
              <a:t>‹#›</a:t>
            </a:fld>
            <a:endParaRPr lang="es-UY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UY"/>
          </a:p>
        </p:txBody>
      </p:sp>
      <p:sp>
        <p:nvSpPr>
          <p:cNvPr id="3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0BA46A-AC3B-4EF7-86AC-D9081DC29B44}" type="datetimeFigureOut">
              <a:rPr lang="es-UY"/>
              <a:pPr>
                <a:defRPr/>
              </a:pPr>
              <a:t>17/12/2020</a:t>
            </a:fld>
            <a:endParaRPr lang="es-UY"/>
          </a:p>
        </p:txBody>
      </p:sp>
      <p:sp>
        <p:nvSpPr>
          <p:cNvPr id="4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UY"/>
          </a:p>
        </p:txBody>
      </p:sp>
      <p:sp>
        <p:nvSpPr>
          <p:cNvPr id="5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F7D6A3-6C11-4570-A701-4DE2505E18EC}" type="slidenum">
              <a:rPr lang="es-UY"/>
              <a:pPr>
                <a:defRPr/>
              </a:pPr>
              <a:t>‹#›</a:t>
            </a:fld>
            <a:endParaRPr lang="es-UY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FB0DC6-A2F1-43AC-9445-C50FAAA23476}" type="datetimeFigureOut">
              <a:rPr lang="es-UY"/>
              <a:pPr>
                <a:defRPr/>
              </a:pPr>
              <a:t>17/12/2020</a:t>
            </a:fld>
            <a:endParaRPr lang="es-UY"/>
          </a:p>
        </p:txBody>
      </p:sp>
      <p:sp>
        <p:nvSpPr>
          <p:cNvPr id="3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UY"/>
          </a:p>
        </p:txBody>
      </p:sp>
      <p:sp>
        <p:nvSpPr>
          <p:cNvPr id="4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667FBD-18BE-4E83-9A9F-6978CB8A96D9}" type="slidenum">
              <a:rPr lang="es-UY"/>
              <a:pPr>
                <a:defRPr/>
              </a:pPr>
              <a:t>‹#›</a:t>
            </a:fld>
            <a:endParaRPr lang="es-UY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UY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Y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7CC3C9-E6F0-4F1A-A1C3-A6AB0CCA538B}" type="datetimeFigureOut">
              <a:rPr lang="es-UY"/>
              <a:pPr>
                <a:defRPr/>
              </a:pPr>
              <a:t>17/12/2020</a:t>
            </a:fld>
            <a:endParaRPr lang="es-UY"/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UY"/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5C6FE5-81A0-442E-A5E1-4B15E25AD26F}" type="slidenum">
              <a:rPr lang="es-UY"/>
              <a:pPr>
                <a:defRPr/>
              </a:pPr>
              <a:t>‹#›</a:t>
            </a:fld>
            <a:endParaRPr lang="es-UY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UY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UY" noProof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6E0109-FA6E-4207-B2A0-06716880CEB8}" type="datetimeFigureOut">
              <a:rPr lang="es-UY"/>
              <a:pPr>
                <a:defRPr/>
              </a:pPr>
              <a:t>17/12/2020</a:t>
            </a:fld>
            <a:endParaRPr lang="es-UY"/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UY"/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970E5-4C98-4A3F-89CF-B69F6A1B56A6}" type="slidenum">
              <a:rPr lang="es-UY"/>
              <a:pPr>
                <a:defRPr/>
              </a:pPr>
              <a:t>‹#›</a:t>
            </a:fld>
            <a:endParaRPr lang="es-UY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UY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Y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614FDC-5A5C-480A-917E-5A306BF3EA90}" type="datetimeFigureOut">
              <a:rPr lang="es-UY"/>
              <a:pPr>
                <a:defRPr/>
              </a:pPr>
              <a:t>17/12/2020</a:t>
            </a:fld>
            <a:endParaRPr lang="es-UY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UY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0B2863-D90E-471A-86C1-6C337E64FC5B}" type="slidenum">
              <a:rPr lang="es-UY"/>
              <a:pPr>
                <a:defRPr/>
              </a:pPr>
              <a:t>‹#›</a:t>
            </a:fld>
            <a:endParaRPr lang="es-UY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UY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Y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1B590F-3B5B-40EA-80C2-ADB1E5BCB142}" type="datetimeFigureOut">
              <a:rPr lang="es-UY"/>
              <a:pPr>
                <a:defRPr/>
              </a:pPr>
              <a:t>17/12/2020</a:t>
            </a:fld>
            <a:endParaRPr lang="es-UY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UY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E09397-436B-4CE6-ADF3-51865C0DFA32}" type="slidenum">
              <a:rPr lang="es-UY"/>
              <a:pPr>
                <a:defRPr/>
              </a:pPr>
              <a:t>‹#›</a:t>
            </a:fld>
            <a:endParaRPr lang="es-UY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C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B5B2A08B-694A-4A2C-996F-DBDB3D238E51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3D83E5EA-22A4-4E5D-8DD7-204A3E6FD98C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02020D51-F7BF-4E15-A747-2011537E1908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BBBB7642-1A22-4407-ADDA-02BBAD7B937F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0A3B35DC-7718-4D74-9D54-6DBA06F171B1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F46CCC25-8B39-4A92-AD1B-E6812CE914EA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A8A8379B-95F8-424A-B166-B09A130C4D06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38D32D14-8B89-41C5-BD42-A5DC2217DF5B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CO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1C960FE0-C542-44B2-8A00-13DF535E16DE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31DED03D-055A-4D94-AECA-F5F3F0C3C70D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4C99B3BA-2564-48FE-9051-7241ACFB2818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UY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UY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s-ES" altLang="es-UY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s-ES" altLang="es-UY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4C5EA77F-6434-437D-973C-49B17A8E6C67}" type="slidenum">
              <a:rPr lang="es-ES" altLang="es-UY"/>
              <a:pPr>
                <a:defRPr/>
              </a:pPr>
              <a:t>‹#›</a:t>
            </a:fld>
            <a:endParaRPr lang="es-ES" altLang="es-UY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UY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Y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s-ES" altLang="es-UY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s-ES" altLang="es-UY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BDF728C4-892F-4911-8364-282986D31590}" type="slidenum">
              <a:rPr lang="es-ES" altLang="es-UY"/>
              <a:pPr>
                <a:defRPr/>
              </a:pPr>
              <a:t>‹#›</a:t>
            </a:fld>
            <a:endParaRPr lang="es-ES" altLang="es-UY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UY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s-ES" altLang="es-UY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s-ES" altLang="es-UY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A7FC6D55-88F1-4A9C-B2AC-9CC79403643F}" type="slidenum">
              <a:rPr lang="es-ES" altLang="es-UY"/>
              <a:pPr>
                <a:defRPr/>
              </a:pPr>
              <a:t>‹#›</a:t>
            </a:fld>
            <a:endParaRPr lang="es-ES" altLang="es-UY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UY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Y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Y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s-ES" altLang="es-UY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s-ES" altLang="es-UY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8452D924-D2DB-4B79-89A1-CE8D46E8247A}" type="slidenum">
              <a:rPr lang="es-ES" altLang="es-UY"/>
              <a:pPr>
                <a:defRPr/>
              </a:pPr>
              <a:t>‹#›</a:t>
            </a:fld>
            <a:endParaRPr lang="es-ES" altLang="es-UY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UY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Y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Y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s-ES" altLang="es-UY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s-ES" altLang="es-UY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2BE7DA8F-C474-4CB1-B5BD-0DE1D82E532E}" type="slidenum">
              <a:rPr lang="es-ES" altLang="es-UY"/>
              <a:pPr>
                <a:defRPr/>
              </a:pPr>
              <a:t>‹#›</a:t>
            </a:fld>
            <a:endParaRPr lang="es-ES" altLang="es-UY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UY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s-ES" altLang="es-UY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s-ES" altLang="es-UY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39D43ED1-0CEE-4189-BEB1-1330447B240E}" type="slidenum">
              <a:rPr lang="es-ES" altLang="es-UY"/>
              <a:pPr>
                <a:defRPr/>
              </a:pPr>
              <a:t>‹#›</a:t>
            </a:fld>
            <a:endParaRPr lang="es-ES" altLang="es-UY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s-ES" altLang="es-UY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s-ES" altLang="es-UY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65732E30-F964-4288-B88C-39567BC3152A}" type="slidenum">
              <a:rPr lang="es-ES" altLang="es-UY"/>
              <a:pPr>
                <a:defRPr/>
              </a:pPr>
              <a:t>‹#›</a:t>
            </a:fld>
            <a:endParaRPr lang="es-ES" altLang="es-UY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UY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Y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s-ES" altLang="es-UY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s-ES" altLang="es-UY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07975EAB-A9AC-4B49-B840-CE17A4B1E162}" type="slidenum">
              <a:rPr lang="es-ES" altLang="es-UY"/>
              <a:pPr>
                <a:defRPr/>
              </a:pPr>
              <a:t>‹#›</a:t>
            </a:fld>
            <a:endParaRPr lang="es-ES" altLang="es-UY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UY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UY" noProof="0" smtClean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s-ES" altLang="es-UY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s-ES" altLang="es-UY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52D73945-99D9-401C-8630-27C5BF9D4E33}" type="slidenum">
              <a:rPr lang="es-ES" altLang="es-UY"/>
              <a:pPr>
                <a:defRPr/>
              </a:pPr>
              <a:t>‹#›</a:t>
            </a:fld>
            <a:endParaRPr lang="es-ES" altLang="es-UY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UY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Y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s-ES" altLang="es-UY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s-ES" altLang="es-UY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49203496-CE7E-480F-BEC1-22B8D53F5251}" type="slidenum">
              <a:rPr lang="es-ES" altLang="es-UY"/>
              <a:pPr>
                <a:defRPr/>
              </a:pPr>
              <a:t>‹#›</a:t>
            </a:fld>
            <a:endParaRPr lang="es-ES" altLang="es-UY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UY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Y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s-ES" altLang="es-UY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s-ES" altLang="es-UY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457D60C9-0AE6-4534-991F-55C83964AF46}" type="slidenum">
              <a:rPr lang="es-ES" altLang="es-UY"/>
              <a:pPr>
                <a:defRPr/>
              </a:pPr>
              <a:t>‹#›</a:t>
            </a:fld>
            <a:endParaRPr lang="es-ES" altLang="es-UY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UY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UY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9C48F9-486D-4CA9-AB00-154E837D00DD}" type="datetimeFigureOut">
              <a:rPr lang="es-UY"/>
              <a:pPr>
                <a:defRPr/>
              </a:pPr>
              <a:t>17/12/2020</a:t>
            </a:fld>
            <a:endParaRPr lang="es-UY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UY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8E1F7C-7ACA-49FE-B3D3-AEFDAA0223DD}" type="slidenum">
              <a:rPr lang="es-UY"/>
              <a:pPr>
                <a:defRPr/>
              </a:pPr>
              <a:t>‹#›</a:t>
            </a:fld>
            <a:endParaRPr lang="es-UY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UY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Y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96FEC4-0DDB-4207-B80D-E858F6EE71FF}" type="datetimeFigureOut">
              <a:rPr lang="es-UY"/>
              <a:pPr>
                <a:defRPr/>
              </a:pPr>
              <a:t>17/12/2020</a:t>
            </a:fld>
            <a:endParaRPr lang="es-UY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UY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8DDDE6-A3B0-4081-97B3-6C321C876908}" type="slidenum">
              <a:rPr lang="es-UY"/>
              <a:pPr>
                <a:defRPr/>
              </a:pPr>
              <a:t>‹#›</a:t>
            </a:fld>
            <a:endParaRPr lang="es-UY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UY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A91D4A-6CEF-43CC-943E-6B375A423577}" type="datetimeFigureOut">
              <a:rPr lang="es-UY"/>
              <a:pPr>
                <a:defRPr/>
              </a:pPr>
              <a:t>17/12/2020</a:t>
            </a:fld>
            <a:endParaRPr lang="es-UY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UY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0B6DDD-909D-472B-A424-717951A6E217}" type="slidenum">
              <a:rPr lang="es-UY"/>
              <a:pPr>
                <a:defRPr/>
              </a:pPr>
              <a:t>‹#›</a:t>
            </a:fld>
            <a:endParaRPr lang="es-UY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UY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Y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Y"/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5CEEF5-ACBD-4F78-A868-2B7B4885FE42}" type="datetimeFigureOut">
              <a:rPr lang="es-UY"/>
              <a:pPr>
                <a:defRPr/>
              </a:pPr>
              <a:t>17/12/2020</a:t>
            </a:fld>
            <a:endParaRPr lang="es-UY"/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UY"/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613FFA-0FFC-443F-8FA6-ADF0CA930E12}" type="slidenum">
              <a:rPr lang="es-UY"/>
              <a:pPr>
                <a:defRPr/>
              </a:pPr>
              <a:t>‹#›</a:t>
            </a:fld>
            <a:endParaRPr lang="es-UY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UY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Y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Y"/>
          </a:p>
        </p:txBody>
      </p:sp>
      <p:sp>
        <p:nvSpPr>
          <p:cNvPr id="7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8F3CC3-751E-4986-96C4-4CC5C7906B80}" type="datetimeFigureOut">
              <a:rPr lang="es-UY"/>
              <a:pPr>
                <a:defRPr/>
              </a:pPr>
              <a:t>17/12/2020</a:t>
            </a:fld>
            <a:endParaRPr lang="es-UY"/>
          </a:p>
        </p:txBody>
      </p:sp>
      <p:sp>
        <p:nvSpPr>
          <p:cNvPr id="8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UY"/>
          </a:p>
        </p:txBody>
      </p:sp>
      <p:sp>
        <p:nvSpPr>
          <p:cNvPr id="9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AB3EA1-B9F7-4CD1-A94C-EF59D5586F85}" type="slidenum">
              <a:rPr lang="es-UY"/>
              <a:pPr>
                <a:defRPr/>
              </a:pPr>
              <a:t>‹#›</a:t>
            </a:fld>
            <a:endParaRPr lang="es-UY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UY"/>
          </a:p>
        </p:txBody>
      </p:sp>
      <p:sp>
        <p:nvSpPr>
          <p:cNvPr id="3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2A367E-78ED-427D-AECD-475724661439}" type="datetimeFigureOut">
              <a:rPr lang="es-UY"/>
              <a:pPr>
                <a:defRPr/>
              </a:pPr>
              <a:t>17/12/2020</a:t>
            </a:fld>
            <a:endParaRPr lang="es-UY"/>
          </a:p>
        </p:txBody>
      </p:sp>
      <p:sp>
        <p:nvSpPr>
          <p:cNvPr id="4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UY"/>
          </a:p>
        </p:txBody>
      </p:sp>
      <p:sp>
        <p:nvSpPr>
          <p:cNvPr id="5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3DAD73-F7F0-4279-B66E-15A3BE66951B}" type="slidenum">
              <a:rPr lang="es-UY"/>
              <a:pPr>
                <a:defRPr/>
              </a:pPr>
              <a:t>‹#›</a:t>
            </a:fld>
            <a:endParaRPr lang="es-UY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E4EAD2-4738-4FF0-9FFC-F57A9021EFBF}" type="datetimeFigureOut">
              <a:rPr lang="es-UY"/>
              <a:pPr>
                <a:defRPr/>
              </a:pPr>
              <a:t>17/12/2020</a:t>
            </a:fld>
            <a:endParaRPr lang="es-UY"/>
          </a:p>
        </p:txBody>
      </p:sp>
      <p:sp>
        <p:nvSpPr>
          <p:cNvPr id="3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UY"/>
          </a:p>
        </p:txBody>
      </p:sp>
      <p:sp>
        <p:nvSpPr>
          <p:cNvPr id="4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A5E0F4-6010-42AD-B4BF-4578CF35587A}" type="slidenum">
              <a:rPr lang="es-UY"/>
              <a:pPr>
                <a:defRPr/>
              </a:pPr>
              <a:t>‹#›</a:t>
            </a:fld>
            <a:endParaRPr lang="es-UY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UY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Y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67CF76-80BC-4E79-BC73-63863D48C136}" type="datetimeFigureOut">
              <a:rPr lang="es-UY"/>
              <a:pPr>
                <a:defRPr/>
              </a:pPr>
              <a:t>17/12/2020</a:t>
            </a:fld>
            <a:endParaRPr lang="es-UY"/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UY"/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4D6894-C109-4BF1-9818-1529AF75F686}" type="slidenum">
              <a:rPr lang="es-UY"/>
              <a:pPr>
                <a:defRPr/>
              </a:pPr>
              <a:t>‹#›</a:t>
            </a:fld>
            <a:endParaRPr lang="es-UY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UY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UY" noProof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57E259-3DF9-4A26-827B-2365FC210A45}" type="datetimeFigureOut">
              <a:rPr lang="es-UY"/>
              <a:pPr>
                <a:defRPr/>
              </a:pPr>
              <a:t>17/12/2020</a:t>
            </a:fld>
            <a:endParaRPr lang="es-UY"/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UY"/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CFA00A-7D6E-41DA-B7DC-FB984DEF443B}" type="slidenum">
              <a:rPr lang="es-UY"/>
              <a:pPr>
                <a:defRPr/>
              </a:pPr>
              <a:t>‹#›</a:t>
            </a:fld>
            <a:endParaRPr lang="es-UY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UY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Y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1CE6AF-2CAF-4660-89F2-50917D06A6BC}" type="datetimeFigureOut">
              <a:rPr lang="es-UY"/>
              <a:pPr>
                <a:defRPr/>
              </a:pPr>
              <a:t>17/12/2020</a:t>
            </a:fld>
            <a:endParaRPr lang="es-UY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UY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F3AD8C-B400-45F5-940C-6E92902D416F}" type="slidenum">
              <a:rPr lang="es-UY"/>
              <a:pPr>
                <a:defRPr/>
              </a:pPr>
              <a:t>‹#›</a:t>
            </a:fld>
            <a:endParaRPr lang="es-UY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UY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Y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5628F6-9F28-4164-BC6A-40D89A32CCB3}" type="datetimeFigureOut">
              <a:rPr lang="es-UY"/>
              <a:pPr>
                <a:defRPr/>
              </a:pPr>
              <a:t>17/12/2020</a:t>
            </a:fld>
            <a:endParaRPr lang="es-UY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UY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6E503B-867D-4F96-939E-028BE31598C2}" type="slidenum">
              <a:rPr lang="es-UY"/>
              <a:pPr>
                <a:defRPr/>
              </a:pPr>
              <a:t>‹#›</a:t>
            </a:fld>
            <a:endParaRPr lang="es-UY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UY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UY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A293D9-32F9-4CD6-81F0-5FC78419364E}" type="datetimeFigureOut">
              <a:rPr lang="es-UY"/>
              <a:pPr>
                <a:defRPr/>
              </a:pPr>
              <a:t>17/12/2020</a:t>
            </a:fld>
            <a:endParaRPr lang="es-UY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UY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CD976A-4A28-4B4B-B366-257BFDB8B0AE}" type="slidenum">
              <a:rPr lang="es-UY"/>
              <a:pPr>
                <a:defRPr/>
              </a:pPr>
              <a:t>‹#›</a:t>
            </a:fld>
            <a:endParaRPr lang="es-UY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UY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Y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B469F8-096B-4C34-B319-280E402578B8}" type="datetimeFigureOut">
              <a:rPr lang="es-UY"/>
              <a:pPr>
                <a:defRPr/>
              </a:pPr>
              <a:t>17/12/2020</a:t>
            </a:fld>
            <a:endParaRPr lang="es-UY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UY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A91DCE-4799-420D-995D-C0AF61BA60A6}" type="slidenum">
              <a:rPr lang="es-UY"/>
              <a:pPr>
                <a:defRPr/>
              </a:pPr>
              <a:t>‹#›</a:t>
            </a:fld>
            <a:endParaRPr lang="es-UY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UY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DE675F-C765-43CA-9156-7C6DD88A4B32}" type="datetimeFigureOut">
              <a:rPr lang="es-UY"/>
              <a:pPr>
                <a:defRPr/>
              </a:pPr>
              <a:t>17/12/2020</a:t>
            </a:fld>
            <a:endParaRPr lang="es-UY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UY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B5FAB9-DD90-431E-8D2E-53D04B45F7D5}" type="slidenum">
              <a:rPr lang="es-UY"/>
              <a:pPr>
                <a:defRPr/>
              </a:pPr>
              <a:t>‹#›</a:t>
            </a:fld>
            <a:endParaRPr lang="es-UY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UY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Y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Y"/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B45BE9-1CB1-4B8B-AC21-7B22BC0068EF}" type="datetimeFigureOut">
              <a:rPr lang="es-UY"/>
              <a:pPr>
                <a:defRPr/>
              </a:pPr>
              <a:t>17/12/2020</a:t>
            </a:fld>
            <a:endParaRPr lang="es-UY"/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UY"/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B72D5A-91CA-4D36-95D7-DBD68F2DF39B}" type="slidenum">
              <a:rPr lang="es-UY"/>
              <a:pPr>
                <a:defRPr/>
              </a:pPr>
              <a:t>‹#›</a:t>
            </a:fld>
            <a:endParaRPr lang="es-UY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UY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Y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Y"/>
          </a:p>
        </p:txBody>
      </p:sp>
      <p:sp>
        <p:nvSpPr>
          <p:cNvPr id="7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0A434B-716A-427D-B9F4-3563128DF5EC}" type="datetimeFigureOut">
              <a:rPr lang="es-UY"/>
              <a:pPr>
                <a:defRPr/>
              </a:pPr>
              <a:t>17/12/2020</a:t>
            </a:fld>
            <a:endParaRPr lang="es-UY"/>
          </a:p>
        </p:txBody>
      </p:sp>
      <p:sp>
        <p:nvSpPr>
          <p:cNvPr id="8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UY"/>
          </a:p>
        </p:txBody>
      </p:sp>
      <p:sp>
        <p:nvSpPr>
          <p:cNvPr id="9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46C931-1378-449B-950A-47B54024B342}" type="slidenum">
              <a:rPr lang="es-UY"/>
              <a:pPr>
                <a:defRPr/>
              </a:pPr>
              <a:t>‹#›</a:t>
            </a:fld>
            <a:endParaRPr lang="es-UY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UY"/>
          </a:p>
        </p:txBody>
      </p:sp>
      <p:sp>
        <p:nvSpPr>
          <p:cNvPr id="3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E72719-2E7D-442D-86C2-E3388D5B458D}" type="datetimeFigureOut">
              <a:rPr lang="es-UY"/>
              <a:pPr>
                <a:defRPr/>
              </a:pPr>
              <a:t>17/12/2020</a:t>
            </a:fld>
            <a:endParaRPr lang="es-UY"/>
          </a:p>
        </p:txBody>
      </p:sp>
      <p:sp>
        <p:nvSpPr>
          <p:cNvPr id="4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UY"/>
          </a:p>
        </p:txBody>
      </p:sp>
      <p:sp>
        <p:nvSpPr>
          <p:cNvPr id="5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641ED4-F28A-496D-AA92-96C1048496A2}" type="slidenum">
              <a:rPr lang="es-UY"/>
              <a:pPr>
                <a:defRPr/>
              </a:pPr>
              <a:t>‹#›</a:t>
            </a:fld>
            <a:endParaRPr lang="es-UY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C83A84-B500-409C-A976-0E117513EB08}" type="datetimeFigureOut">
              <a:rPr lang="es-UY"/>
              <a:pPr>
                <a:defRPr/>
              </a:pPr>
              <a:t>17/12/2020</a:t>
            </a:fld>
            <a:endParaRPr lang="es-UY"/>
          </a:p>
        </p:txBody>
      </p:sp>
      <p:sp>
        <p:nvSpPr>
          <p:cNvPr id="3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UY"/>
          </a:p>
        </p:txBody>
      </p:sp>
      <p:sp>
        <p:nvSpPr>
          <p:cNvPr id="4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EB3396-3693-4E24-A520-21E0E55F6B0E}" type="slidenum">
              <a:rPr lang="es-UY"/>
              <a:pPr>
                <a:defRPr/>
              </a:pPr>
              <a:t>‹#›</a:t>
            </a:fld>
            <a:endParaRPr lang="es-UY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UY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Y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546954-3969-4414-9EB8-2B0FFDF557A9}" type="datetimeFigureOut">
              <a:rPr lang="es-UY"/>
              <a:pPr>
                <a:defRPr/>
              </a:pPr>
              <a:t>17/12/2020</a:t>
            </a:fld>
            <a:endParaRPr lang="es-UY"/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UY"/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6E8551-3352-4CD1-B6A3-9C670ED1CA78}" type="slidenum">
              <a:rPr lang="es-UY"/>
              <a:pPr>
                <a:defRPr/>
              </a:pPr>
              <a:t>‹#›</a:t>
            </a:fld>
            <a:endParaRPr lang="es-UY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UY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UY" noProof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8272AB-F692-4ED9-8FF6-B64A5FF41F27}" type="datetimeFigureOut">
              <a:rPr lang="es-UY"/>
              <a:pPr>
                <a:defRPr/>
              </a:pPr>
              <a:t>17/12/2020</a:t>
            </a:fld>
            <a:endParaRPr lang="es-UY"/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UY"/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E4C515-C198-49D5-B1D5-0179BDE6CBEB}" type="slidenum">
              <a:rPr lang="es-UY"/>
              <a:pPr>
                <a:defRPr/>
              </a:pPr>
              <a:t>‹#›</a:t>
            </a:fld>
            <a:endParaRPr lang="es-UY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UY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Y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281E5A-0697-41EC-8452-2E9C65F4C322}" type="datetimeFigureOut">
              <a:rPr lang="es-UY"/>
              <a:pPr>
                <a:defRPr/>
              </a:pPr>
              <a:t>17/12/2020</a:t>
            </a:fld>
            <a:endParaRPr lang="es-UY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UY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0AA5F0-99CF-4C47-8821-8DE37DC0DF86}" type="slidenum">
              <a:rPr lang="es-UY"/>
              <a:pPr>
                <a:defRPr/>
              </a:pPr>
              <a:t>‹#›</a:t>
            </a:fld>
            <a:endParaRPr lang="es-UY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UY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Y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0D361C-4FF4-4891-8A3A-E8FD8C0CB25B}" type="datetimeFigureOut">
              <a:rPr lang="es-UY"/>
              <a:pPr>
                <a:defRPr/>
              </a:pPr>
              <a:t>17/12/2020</a:t>
            </a:fld>
            <a:endParaRPr lang="es-UY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UY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18EBB6-ACE1-4DF5-B687-D2C086B75AB3}" type="slidenum">
              <a:rPr lang="es-UY"/>
              <a:pPr>
                <a:defRPr/>
              </a:pPr>
              <a:t>‹#›</a:t>
            </a:fld>
            <a:endParaRPr lang="es-UY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UY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UY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BEF10C-69E9-446A-9AF3-9D0BCE187862}" type="datetimeFigureOut">
              <a:rPr lang="es-UY"/>
              <a:pPr>
                <a:defRPr/>
              </a:pPr>
              <a:t>17/12/2020</a:t>
            </a:fld>
            <a:endParaRPr lang="es-UY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UY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68D9F0-B8BA-421B-A855-08FDC9FA403C}" type="slidenum">
              <a:rPr lang="es-UY"/>
              <a:pPr>
                <a:defRPr/>
              </a:pPr>
              <a:t>‹#›</a:t>
            </a:fld>
            <a:endParaRPr lang="es-UY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UY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Y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2BF994-6A8C-4B54-85BB-AB28100371FF}" type="datetimeFigureOut">
              <a:rPr lang="es-UY"/>
              <a:pPr>
                <a:defRPr/>
              </a:pPr>
              <a:t>17/12/2020</a:t>
            </a:fld>
            <a:endParaRPr lang="es-UY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UY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A6F14D-9944-4BC5-967E-440BF3698001}" type="slidenum">
              <a:rPr lang="es-UY"/>
              <a:pPr>
                <a:defRPr/>
              </a:pPr>
              <a:t>‹#›</a:t>
            </a:fld>
            <a:endParaRPr lang="es-UY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UY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744629-A77D-431D-B92F-B5F2F60B1BE8}" type="datetimeFigureOut">
              <a:rPr lang="es-UY"/>
              <a:pPr>
                <a:defRPr/>
              </a:pPr>
              <a:t>17/12/2020</a:t>
            </a:fld>
            <a:endParaRPr lang="es-UY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UY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472EC0-98FE-4DB2-98D3-383C5F4E318C}" type="slidenum">
              <a:rPr lang="es-UY"/>
              <a:pPr>
                <a:defRPr/>
              </a:pPr>
              <a:t>‹#›</a:t>
            </a:fld>
            <a:endParaRPr lang="es-UY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UY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Y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Y"/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7F882D-79B9-4C61-AC49-0007D1093868}" type="datetimeFigureOut">
              <a:rPr lang="es-UY"/>
              <a:pPr>
                <a:defRPr/>
              </a:pPr>
              <a:t>17/12/2020</a:t>
            </a:fld>
            <a:endParaRPr lang="es-UY"/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UY"/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A452BC-EC30-4ED3-8DAD-E24B23CDDA33}" type="slidenum">
              <a:rPr lang="es-UY"/>
              <a:pPr>
                <a:defRPr/>
              </a:pPr>
              <a:t>‹#›</a:t>
            </a:fld>
            <a:endParaRPr lang="es-UY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UY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Y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Y"/>
          </a:p>
        </p:txBody>
      </p:sp>
      <p:sp>
        <p:nvSpPr>
          <p:cNvPr id="7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0117FF-7ED9-404D-BEFE-587A254D8F4A}" type="datetimeFigureOut">
              <a:rPr lang="es-UY"/>
              <a:pPr>
                <a:defRPr/>
              </a:pPr>
              <a:t>17/12/2020</a:t>
            </a:fld>
            <a:endParaRPr lang="es-UY"/>
          </a:p>
        </p:txBody>
      </p:sp>
      <p:sp>
        <p:nvSpPr>
          <p:cNvPr id="8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UY"/>
          </a:p>
        </p:txBody>
      </p:sp>
      <p:sp>
        <p:nvSpPr>
          <p:cNvPr id="9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1861B5-F303-48DC-8A70-4BA6FF635B41}" type="slidenum">
              <a:rPr lang="es-UY"/>
              <a:pPr>
                <a:defRPr/>
              </a:pPr>
              <a:t>‹#›</a:t>
            </a:fld>
            <a:endParaRPr lang="es-UY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UY"/>
          </a:p>
        </p:txBody>
      </p:sp>
      <p:sp>
        <p:nvSpPr>
          <p:cNvPr id="3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854968-0BA1-4B13-BFBD-C65586165555}" type="datetimeFigureOut">
              <a:rPr lang="es-UY"/>
              <a:pPr>
                <a:defRPr/>
              </a:pPr>
              <a:t>17/12/2020</a:t>
            </a:fld>
            <a:endParaRPr lang="es-UY"/>
          </a:p>
        </p:txBody>
      </p:sp>
      <p:sp>
        <p:nvSpPr>
          <p:cNvPr id="4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UY"/>
          </a:p>
        </p:txBody>
      </p:sp>
      <p:sp>
        <p:nvSpPr>
          <p:cNvPr id="5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2F945C-BDCB-4B1B-891B-C198F1D86510}" type="slidenum">
              <a:rPr lang="es-UY"/>
              <a:pPr>
                <a:defRPr/>
              </a:pPr>
              <a:t>‹#›</a:t>
            </a:fld>
            <a:endParaRPr lang="es-UY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E2565F-6D84-443F-B952-467E432858B6}" type="datetimeFigureOut">
              <a:rPr lang="es-UY"/>
              <a:pPr>
                <a:defRPr/>
              </a:pPr>
              <a:t>17/12/2020</a:t>
            </a:fld>
            <a:endParaRPr lang="es-UY"/>
          </a:p>
        </p:txBody>
      </p:sp>
      <p:sp>
        <p:nvSpPr>
          <p:cNvPr id="3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UY"/>
          </a:p>
        </p:txBody>
      </p:sp>
      <p:sp>
        <p:nvSpPr>
          <p:cNvPr id="4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04AEAE-373C-4EC4-9B21-B0826B81AAEB}" type="slidenum">
              <a:rPr lang="es-UY"/>
              <a:pPr>
                <a:defRPr/>
              </a:pPr>
              <a:t>‹#›</a:t>
            </a:fld>
            <a:endParaRPr lang="es-UY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UY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Y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46A537-9894-40A3-8022-EA3D88285983}" type="datetimeFigureOut">
              <a:rPr lang="es-UY"/>
              <a:pPr>
                <a:defRPr/>
              </a:pPr>
              <a:t>17/12/2020</a:t>
            </a:fld>
            <a:endParaRPr lang="es-UY"/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UY"/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89BB33-F838-43B4-804C-A72E7456B568}" type="slidenum">
              <a:rPr lang="es-UY"/>
              <a:pPr>
                <a:defRPr/>
              </a:pPr>
              <a:t>‹#›</a:t>
            </a:fld>
            <a:endParaRPr lang="es-UY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UY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UY" noProof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DFE42A-54F3-4CA8-9431-56064E03F261}" type="datetimeFigureOut">
              <a:rPr lang="es-UY"/>
              <a:pPr>
                <a:defRPr/>
              </a:pPr>
              <a:t>17/12/2020</a:t>
            </a:fld>
            <a:endParaRPr lang="es-UY"/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UY"/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278664-ECE4-4DFF-B709-B0AE8E943344}" type="slidenum">
              <a:rPr lang="es-UY"/>
              <a:pPr>
                <a:defRPr/>
              </a:pPr>
              <a:t>‹#›</a:t>
            </a:fld>
            <a:endParaRPr lang="es-UY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UY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Y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B615CD-6B3F-47DF-9160-AC2589E6A201}" type="datetimeFigureOut">
              <a:rPr lang="es-UY"/>
              <a:pPr>
                <a:defRPr/>
              </a:pPr>
              <a:t>17/12/2020</a:t>
            </a:fld>
            <a:endParaRPr lang="es-UY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UY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87B53E-3564-420A-BC39-8EF55DB1ABB7}" type="slidenum">
              <a:rPr lang="es-UY"/>
              <a:pPr>
                <a:defRPr/>
              </a:pPr>
              <a:t>‹#›</a:t>
            </a:fld>
            <a:endParaRPr lang="es-UY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UY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Y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25C250-48FA-401E-9168-BADB8AAE1D36}" type="datetimeFigureOut">
              <a:rPr lang="es-UY"/>
              <a:pPr>
                <a:defRPr/>
              </a:pPr>
              <a:t>17/12/2020</a:t>
            </a:fld>
            <a:endParaRPr lang="es-UY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UY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327FE9-4D8E-4232-B99F-38954AF3D887}" type="slidenum">
              <a:rPr lang="es-UY"/>
              <a:pPr>
                <a:defRPr/>
              </a:pPr>
              <a:t>‹#›</a:t>
            </a:fld>
            <a:endParaRPr lang="es-UY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UY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UY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B32A77-0196-4408-9455-8A4244F8F3F7}" type="datetimeFigureOut">
              <a:rPr lang="es-UY"/>
              <a:pPr>
                <a:defRPr/>
              </a:pPr>
              <a:t>17/12/2020</a:t>
            </a:fld>
            <a:endParaRPr lang="es-UY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UY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0DA11C-92E1-4671-A18D-03521B4AD0A9}" type="slidenum">
              <a:rPr lang="es-UY"/>
              <a:pPr>
                <a:defRPr/>
              </a:pPr>
              <a:t>‹#›</a:t>
            </a:fld>
            <a:endParaRPr lang="es-UY" dirty="0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UY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Y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91E103-81BF-410A-A0A9-A96C2A14B447}" type="datetimeFigureOut">
              <a:rPr lang="es-UY"/>
              <a:pPr>
                <a:defRPr/>
              </a:pPr>
              <a:t>17/12/2020</a:t>
            </a:fld>
            <a:endParaRPr lang="es-UY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UY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CD9C44-E226-497E-A30D-AE83CD1907C0}" type="slidenum">
              <a:rPr lang="es-UY"/>
              <a:pPr>
                <a:defRPr/>
              </a:pPr>
              <a:t>‹#›</a:t>
            </a:fld>
            <a:endParaRPr lang="es-UY" dirty="0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UY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2A7C53-E686-43B6-8E0D-66C0E3773FFA}" type="datetimeFigureOut">
              <a:rPr lang="es-UY"/>
              <a:pPr>
                <a:defRPr/>
              </a:pPr>
              <a:t>17/12/2020</a:t>
            </a:fld>
            <a:endParaRPr lang="es-UY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UY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CD6543-46D4-4E2C-A6A0-07E6165A15E4}" type="slidenum">
              <a:rPr lang="es-UY"/>
              <a:pPr>
                <a:defRPr/>
              </a:pPr>
              <a:t>‹#›</a:t>
            </a:fld>
            <a:endParaRPr lang="es-UY" dirty="0"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UY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Y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Y"/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7B49E2-2AC8-4AD8-B209-7102E3525F88}" type="datetimeFigureOut">
              <a:rPr lang="es-UY"/>
              <a:pPr>
                <a:defRPr/>
              </a:pPr>
              <a:t>17/12/2020</a:t>
            </a:fld>
            <a:endParaRPr lang="es-UY" dirty="0"/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UY"/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FF27C6-A022-4676-A1A2-A8E0AD77C8C0}" type="slidenum">
              <a:rPr lang="es-UY"/>
              <a:pPr>
                <a:defRPr/>
              </a:pPr>
              <a:t>‹#›</a:t>
            </a:fld>
            <a:endParaRPr lang="es-UY" dirty="0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UY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Y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Y"/>
          </a:p>
        </p:txBody>
      </p:sp>
      <p:sp>
        <p:nvSpPr>
          <p:cNvPr id="7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9870A8-74C4-41BA-A78D-ECE31C25F3C6}" type="datetimeFigureOut">
              <a:rPr lang="es-UY"/>
              <a:pPr>
                <a:defRPr/>
              </a:pPr>
              <a:t>17/12/2020</a:t>
            </a:fld>
            <a:endParaRPr lang="es-UY" dirty="0"/>
          </a:p>
        </p:txBody>
      </p:sp>
      <p:sp>
        <p:nvSpPr>
          <p:cNvPr id="8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UY"/>
          </a:p>
        </p:txBody>
      </p:sp>
      <p:sp>
        <p:nvSpPr>
          <p:cNvPr id="9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14E9EE-1262-4E83-8614-D3B34744AEC3}" type="slidenum">
              <a:rPr lang="es-UY"/>
              <a:pPr>
                <a:defRPr/>
              </a:pPr>
              <a:t>‹#›</a:t>
            </a:fld>
            <a:endParaRPr lang="es-UY" dirty="0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UY"/>
          </a:p>
        </p:txBody>
      </p:sp>
      <p:sp>
        <p:nvSpPr>
          <p:cNvPr id="3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797BF6-61D5-4CB5-A1DA-F0CBA1A34469}" type="datetimeFigureOut">
              <a:rPr lang="es-UY"/>
              <a:pPr>
                <a:defRPr/>
              </a:pPr>
              <a:t>17/12/2020</a:t>
            </a:fld>
            <a:endParaRPr lang="es-UY" dirty="0"/>
          </a:p>
        </p:txBody>
      </p:sp>
      <p:sp>
        <p:nvSpPr>
          <p:cNvPr id="4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UY"/>
          </a:p>
        </p:txBody>
      </p:sp>
      <p:sp>
        <p:nvSpPr>
          <p:cNvPr id="5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800ED0-E587-40A2-912B-3B290AE1F7C9}" type="slidenum">
              <a:rPr lang="es-UY"/>
              <a:pPr>
                <a:defRPr/>
              </a:pPr>
              <a:t>‹#›</a:t>
            </a:fld>
            <a:endParaRPr lang="es-UY" dirty="0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293F8A-4C02-4C60-8739-E1D5DE62F8F0}" type="datetimeFigureOut">
              <a:rPr lang="es-UY"/>
              <a:pPr>
                <a:defRPr/>
              </a:pPr>
              <a:t>17/12/2020</a:t>
            </a:fld>
            <a:endParaRPr lang="es-UY" dirty="0"/>
          </a:p>
        </p:txBody>
      </p:sp>
      <p:sp>
        <p:nvSpPr>
          <p:cNvPr id="3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UY"/>
          </a:p>
        </p:txBody>
      </p:sp>
      <p:sp>
        <p:nvSpPr>
          <p:cNvPr id="4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9E40C6-A95F-42C7-A730-AD8F3DA46C1F}" type="slidenum">
              <a:rPr lang="es-UY"/>
              <a:pPr>
                <a:defRPr/>
              </a:pPr>
              <a:t>‹#›</a:t>
            </a:fld>
            <a:endParaRPr lang="es-UY" dirty="0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UY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Y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89AFE2-9E04-4607-AE8D-300BC9971DB2}" type="datetimeFigureOut">
              <a:rPr lang="es-UY"/>
              <a:pPr>
                <a:defRPr/>
              </a:pPr>
              <a:t>17/12/2020</a:t>
            </a:fld>
            <a:endParaRPr lang="es-UY" dirty="0"/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UY"/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F47088-F515-41EB-B4D2-22647D7C24CE}" type="slidenum">
              <a:rPr lang="es-UY"/>
              <a:pPr>
                <a:defRPr/>
              </a:pPr>
              <a:t>‹#›</a:t>
            </a:fld>
            <a:endParaRPr lang="es-UY" dirty="0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UY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UY" noProof="0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2E10FB-4A08-499C-9C44-20D6A17C0C79}" type="datetimeFigureOut">
              <a:rPr lang="es-UY"/>
              <a:pPr>
                <a:defRPr/>
              </a:pPr>
              <a:t>17/12/2020</a:t>
            </a:fld>
            <a:endParaRPr lang="es-UY" dirty="0"/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UY"/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7316E3-AA34-4945-A5AD-3942F5905305}" type="slidenum">
              <a:rPr lang="es-UY"/>
              <a:pPr>
                <a:defRPr/>
              </a:pPr>
              <a:t>‹#›</a:t>
            </a:fld>
            <a:endParaRPr lang="es-UY" dirty="0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UY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Y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77E92D-B80C-4F30-AD19-09E626D3E1AD}" type="datetimeFigureOut">
              <a:rPr lang="es-UY"/>
              <a:pPr>
                <a:defRPr/>
              </a:pPr>
              <a:t>17/12/2020</a:t>
            </a:fld>
            <a:endParaRPr lang="es-UY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UY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D81619-5CA2-4341-A8DD-DC4726A3FC91}" type="slidenum">
              <a:rPr lang="es-UY"/>
              <a:pPr>
                <a:defRPr/>
              </a:pPr>
              <a:t>‹#›</a:t>
            </a:fld>
            <a:endParaRPr lang="es-UY" dirty="0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UY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Y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809F05-A852-45F7-900A-D1730B7415B8}" type="datetimeFigureOut">
              <a:rPr lang="es-UY"/>
              <a:pPr>
                <a:defRPr/>
              </a:pPr>
              <a:t>17/12/2020</a:t>
            </a:fld>
            <a:endParaRPr lang="es-UY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UY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7001D4-248A-4D42-90F1-78C99007E970}" type="slidenum">
              <a:rPr lang="es-UY"/>
              <a:pPr>
                <a:defRPr/>
              </a:pPr>
              <a:t>‹#›</a:t>
            </a:fld>
            <a:endParaRPr lang="es-UY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Marcador de título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  <a:endParaRPr lang="es-UY" smtClean="0"/>
          </a:p>
        </p:txBody>
      </p:sp>
      <p:sp>
        <p:nvSpPr>
          <p:cNvPr id="1027" name="Marcador de texto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Y" smtClean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1718EBE-4865-4519-83AE-D3B833329841}" type="datetimeFigureOut">
              <a:rPr lang="es-UY"/>
              <a:pPr>
                <a:defRPr/>
              </a:pPr>
              <a:t>17/12/2020</a:t>
            </a:fld>
            <a:endParaRPr lang="es-UY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UY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39F43BA-2318-480F-8044-DCC04EF8B7D8}" type="slidenum">
              <a:rPr lang="es-UY"/>
              <a:pPr>
                <a:defRPr/>
              </a:pPr>
              <a:t>‹#›</a:t>
            </a:fld>
            <a:endParaRPr lang="es-UY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4" r:id="rId1"/>
    <p:sldLayoutId id="2147483803" r:id="rId2"/>
    <p:sldLayoutId id="2147483802" r:id="rId3"/>
    <p:sldLayoutId id="2147483801" r:id="rId4"/>
    <p:sldLayoutId id="2147483800" r:id="rId5"/>
    <p:sldLayoutId id="2147483799" r:id="rId6"/>
    <p:sldLayoutId id="2147483798" r:id="rId7"/>
    <p:sldLayoutId id="2147483797" r:id="rId8"/>
    <p:sldLayoutId id="2147483796" r:id="rId9"/>
    <p:sldLayoutId id="2147483795" r:id="rId10"/>
    <p:sldLayoutId id="2147483794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UY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18447FE-2A4D-4030-95E3-2031FAD517FC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9" r:id="rId1"/>
    <p:sldLayoutId id="2147483850" r:id="rId2"/>
    <p:sldLayoutId id="2147483851" r:id="rId3"/>
    <p:sldLayoutId id="2147483852" r:id="rId4"/>
    <p:sldLayoutId id="2147483853" r:id="rId5"/>
    <p:sldLayoutId id="2147483854" r:id="rId6"/>
    <p:sldLayoutId id="2147483855" r:id="rId7"/>
    <p:sldLayoutId id="2147483856" r:id="rId8"/>
    <p:sldLayoutId id="2147483857" r:id="rId9"/>
    <p:sldLayoutId id="2147483858" r:id="rId10"/>
    <p:sldLayoutId id="21474838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Unicode MS" pitchFamily="34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Unicode MS" pitchFamily="34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Unicode MS" pitchFamily="34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Unicode MS" pitchFamily="3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UY" smtClean="0"/>
              <a:t>Haga clic para modificar el estilo de título del patrón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UY" smtClean="0"/>
              <a:t>Haga clic para modificar el estilo de texto del patrón</a:t>
            </a:r>
          </a:p>
          <a:p>
            <a:pPr lvl="1"/>
            <a:r>
              <a:rPr lang="es-ES" altLang="es-UY" smtClean="0"/>
              <a:t>Segundo nivel</a:t>
            </a:r>
          </a:p>
          <a:p>
            <a:pPr lvl="2"/>
            <a:r>
              <a:rPr lang="es-ES" altLang="es-UY" smtClean="0"/>
              <a:t>Tercer nivel</a:t>
            </a:r>
          </a:p>
          <a:p>
            <a:pPr lvl="3"/>
            <a:r>
              <a:rPr lang="es-ES" altLang="es-UY" smtClean="0"/>
              <a:t>Cuarto nivel</a:t>
            </a:r>
          </a:p>
          <a:p>
            <a:pPr lvl="4"/>
            <a:r>
              <a:rPr lang="es-ES" altLang="es-UY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" altLang="es-UY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" altLang="es-UY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solidFill>
                  <a:srgbClr val="000000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38452BCF-B08A-407A-BEBC-78C3B2213881}" type="slidenum">
              <a:rPr lang="es-ES" altLang="es-UY"/>
              <a:pPr>
                <a:defRPr/>
              </a:pPr>
              <a:t>‹#›</a:t>
            </a:fld>
            <a:endParaRPr lang="es-ES" altLang="es-UY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0" r:id="rId1"/>
    <p:sldLayoutId id="2147483861" r:id="rId2"/>
    <p:sldLayoutId id="2147483862" r:id="rId3"/>
    <p:sldLayoutId id="2147483863" r:id="rId4"/>
    <p:sldLayoutId id="2147483864" r:id="rId5"/>
    <p:sldLayoutId id="2147483865" r:id="rId6"/>
    <p:sldLayoutId id="2147483866" r:id="rId7"/>
    <p:sldLayoutId id="2147483867" r:id="rId8"/>
    <p:sldLayoutId id="2147483868" r:id="rId9"/>
    <p:sldLayoutId id="2147483869" r:id="rId10"/>
    <p:sldLayoutId id="214748387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UY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Marcador de título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  <a:endParaRPr lang="es-UY" smtClean="0"/>
          </a:p>
        </p:txBody>
      </p:sp>
      <p:sp>
        <p:nvSpPr>
          <p:cNvPr id="37891" name="Marcador de texto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Y" smtClean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CCC436B-3FC2-4610-A274-A776FD1919B8}" type="datetimeFigureOut">
              <a:rPr lang="es-UY"/>
              <a:pPr>
                <a:defRPr/>
              </a:pPr>
              <a:t>17/12/2020</a:t>
            </a:fld>
            <a:endParaRPr lang="es-UY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UY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A9AB52E-9306-4399-BD32-EA133E4F84DC}" type="slidenum">
              <a:rPr lang="es-UY"/>
              <a:pPr>
                <a:defRPr/>
              </a:pPr>
              <a:t>‹#›</a:t>
            </a:fld>
            <a:endParaRPr lang="es-UY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4" r:id="rId2"/>
    <p:sldLayoutId id="2147483813" r:id="rId3"/>
    <p:sldLayoutId id="2147483812" r:id="rId4"/>
    <p:sldLayoutId id="2147483811" r:id="rId5"/>
    <p:sldLayoutId id="2147483810" r:id="rId6"/>
    <p:sldLayoutId id="2147483809" r:id="rId7"/>
    <p:sldLayoutId id="2147483808" r:id="rId8"/>
    <p:sldLayoutId id="2147483807" r:id="rId9"/>
    <p:sldLayoutId id="2147483806" r:id="rId10"/>
    <p:sldLayoutId id="2147483805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UY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Marcador de título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  <a:endParaRPr lang="es-UY" smtClean="0"/>
          </a:p>
        </p:txBody>
      </p:sp>
      <p:sp>
        <p:nvSpPr>
          <p:cNvPr id="50179" name="Marcador de texto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Y" smtClean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736DB73-2D13-4CE3-B285-446839A2A1E8}" type="datetimeFigureOut">
              <a:rPr lang="es-UY"/>
              <a:pPr>
                <a:defRPr/>
              </a:pPr>
              <a:t>17/12/2020</a:t>
            </a:fld>
            <a:endParaRPr lang="es-UY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UY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9CB44E5-A8BA-4A01-936E-B32E13D7C6E5}" type="slidenum">
              <a:rPr lang="es-UY"/>
              <a:pPr>
                <a:defRPr/>
              </a:pPr>
              <a:t>‹#›</a:t>
            </a:fld>
            <a:endParaRPr lang="es-UY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6" r:id="rId1"/>
    <p:sldLayoutId id="2147483825" r:id="rId2"/>
    <p:sldLayoutId id="2147483824" r:id="rId3"/>
    <p:sldLayoutId id="2147483823" r:id="rId4"/>
    <p:sldLayoutId id="2147483822" r:id="rId5"/>
    <p:sldLayoutId id="2147483821" r:id="rId6"/>
    <p:sldLayoutId id="2147483820" r:id="rId7"/>
    <p:sldLayoutId id="2147483819" r:id="rId8"/>
    <p:sldLayoutId id="2147483818" r:id="rId9"/>
    <p:sldLayoutId id="2147483817" r:id="rId10"/>
    <p:sldLayoutId id="2147483816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UY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Marcador de título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  <a:endParaRPr lang="es-UY" smtClean="0"/>
          </a:p>
        </p:txBody>
      </p:sp>
      <p:sp>
        <p:nvSpPr>
          <p:cNvPr id="62467" name="Marcador de texto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Y" smtClean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F2D8F76-8A2C-43B0-9CD4-AE473277DC5D}" type="datetimeFigureOut">
              <a:rPr lang="es-UY"/>
              <a:pPr>
                <a:defRPr/>
              </a:pPr>
              <a:t>17/12/2020</a:t>
            </a:fld>
            <a:endParaRPr lang="es-UY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UY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A5C106F-C254-4045-990C-5626F56B755C}" type="slidenum">
              <a:rPr lang="es-UY"/>
              <a:pPr>
                <a:defRPr/>
              </a:pPr>
              <a:t>‹#›</a:t>
            </a:fld>
            <a:endParaRPr lang="es-UY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36" r:id="rId2"/>
    <p:sldLayoutId id="2147483835" r:id="rId3"/>
    <p:sldLayoutId id="2147483834" r:id="rId4"/>
    <p:sldLayoutId id="2147483833" r:id="rId5"/>
    <p:sldLayoutId id="2147483832" r:id="rId6"/>
    <p:sldLayoutId id="2147483831" r:id="rId7"/>
    <p:sldLayoutId id="2147483830" r:id="rId8"/>
    <p:sldLayoutId id="2147483829" r:id="rId9"/>
    <p:sldLayoutId id="2147483828" r:id="rId10"/>
    <p:sldLayoutId id="2147483827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UY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Marcador de título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  <a:endParaRPr lang="es-UY" smtClean="0"/>
          </a:p>
        </p:txBody>
      </p:sp>
      <p:sp>
        <p:nvSpPr>
          <p:cNvPr id="74755" name="Marcador de texto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Y" smtClean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076BFFE-1134-4D76-8B00-209BD563FAD5}" type="datetimeFigureOut">
              <a:rPr lang="es-UY"/>
              <a:pPr>
                <a:defRPr/>
              </a:pPr>
              <a:t>17/12/2020</a:t>
            </a:fld>
            <a:endParaRPr lang="es-UY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UY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F1FCD7B-4F57-4EF4-805F-ED99F53A2662}" type="slidenum">
              <a:rPr lang="es-UY"/>
              <a:pPr>
                <a:defRPr/>
              </a:pPr>
              <a:t>‹#›</a:t>
            </a:fld>
            <a:endParaRPr lang="es-UY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8" r:id="rId1"/>
    <p:sldLayoutId id="2147483847" r:id="rId2"/>
    <p:sldLayoutId id="2147483846" r:id="rId3"/>
    <p:sldLayoutId id="2147483845" r:id="rId4"/>
    <p:sldLayoutId id="2147483844" r:id="rId5"/>
    <p:sldLayoutId id="2147483843" r:id="rId6"/>
    <p:sldLayoutId id="2147483842" r:id="rId7"/>
    <p:sldLayoutId id="2147483841" r:id="rId8"/>
    <p:sldLayoutId id="2147483840" r:id="rId9"/>
    <p:sldLayoutId id="2147483839" r:id="rId10"/>
    <p:sldLayoutId id="2147483838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UY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3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9.xml"/><Relationship Id="rId1" Type="http://schemas.openxmlformats.org/officeDocument/2006/relationships/vmlDrawing" Target="../drawings/vmlDrawing1.v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CuadroTexto 1"/>
          <p:cNvSpPr txBox="1">
            <a:spLocks noChangeArrowheads="1"/>
          </p:cNvSpPr>
          <p:nvPr/>
        </p:nvSpPr>
        <p:spPr bwMode="auto">
          <a:xfrm>
            <a:off x="566738" y="1155700"/>
            <a:ext cx="5921375" cy="206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UY" sz="2400">
                <a:solidFill>
                  <a:srgbClr val="33616F"/>
                </a:solidFill>
                <a:latin typeface="Trebuchet MS" pitchFamily="34" charset="0"/>
              </a:rPr>
              <a:t> </a:t>
            </a:r>
            <a:r>
              <a:rPr lang="es-UY" sz="3200" b="1" i="1">
                <a:solidFill>
                  <a:schemeClr val="tx2"/>
                </a:solidFill>
                <a:latin typeface="Georgia" pitchFamily="18" charset="0"/>
              </a:rPr>
              <a:t>Dra. Edita Falco de Torres</a:t>
            </a:r>
          </a:p>
          <a:p>
            <a:endParaRPr lang="es-UY" sz="2400" b="1">
              <a:solidFill>
                <a:schemeClr val="tx2"/>
              </a:solidFill>
              <a:latin typeface="Georgia" pitchFamily="18" charset="0"/>
            </a:endParaRPr>
          </a:p>
          <a:p>
            <a:r>
              <a:rPr lang="es-UY" sz="2400">
                <a:solidFill>
                  <a:schemeClr val="tx2"/>
                </a:solidFill>
                <a:latin typeface="Georgia" pitchFamily="18" charset="0"/>
              </a:rPr>
              <a:t>   </a:t>
            </a:r>
            <a:r>
              <a:rPr lang="es-UY" sz="2400" i="1">
                <a:solidFill>
                  <a:schemeClr val="tx2"/>
                </a:solidFill>
                <a:latin typeface="Georgia" pitchFamily="18" charset="0"/>
              </a:rPr>
              <a:t>Cirujano General</a:t>
            </a:r>
          </a:p>
          <a:p>
            <a:r>
              <a:rPr lang="es-UY" sz="2400" i="1">
                <a:solidFill>
                  <a:schemeClr val="tx2"/>
                </a:solidFill>
                <a:latin typeface="Georgia" pitchFamily="18" charset="0"/>
              </a:rPr>
              <a:t>   Cirujano Pediátrico</a:t>
            </a:r>
          </a:p>
          <a:p>
            <a:r>
              <a:rPr lang="es-UY" sz="2400" i="1">
                <a:solidFill>
                  <a:schemeClr val="tx2"/>
                </a:solidFill>
                <a:latin typeface="Georgia" pitchFamily="18" charset="0"/>
              </a:rPr>
              <a:t>   IHI Chapter Leader  Urugua</a:t>
            </a:r>
            <a:r>
              <a:rPr lang="es-UY" sz="2400" i="1">
                <a:solidFill>
                  <a:schemeClr val="tx2"/>
                </a:solidFill>
                <a:latin typeface="Trebuchet MS" pitchFamily="34" charset="0"/>
              </a:rPr>
              <a:t>y</a:t>
            </a:r>
          </a:p>
        </p:txBody>
      </p:sp>
      <p:sp>
        <p:nvSpPr>
          <p:cNvPr id="88066" name="CuadroTexto 2"/>
          <p:cNvSpPr txBox="1">
            <a:spLocks noChangeArrowheads="1"/>
          </p:cNvSpPr>
          <p:nvPr/>
        </p:nvSpPr>
        <p:spPr bwMode="auto">
          <a:xfrm>
            <a:off x="7537450" y="5568950"/>
            <a:ext cx="330041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UY" sz="2400">
                <a:solidFill>
                  <a:schemeClr val="tx2"/>
                </a:solidFill>
                <a:latin typeface="Georgia" pitchFamily="18" charset="0"/>
              </a:rPr>
              <a:t>edita.falco@gmail.com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1 CuadroTexto"/>
          <p:cNvSpPr txBox="1">
            <a:spLocks noChangeArrowheads="1"/>
          </p:cNvSpPr>
          <p:nvPr/>
        </p:nvSpPr>
        <p:spPr bwMode="auto">
          <a:xfrm>
            <a:off x="1081088" y="2794000"/>
            <a:ext cx="98520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UY" sz="3600" b="1" i="1">
                <a:solidFill>
                  <a:schemeClr val="tx2"/>
                </a:solidFill>
                <a:latin typeface="Georgia" pitchFamily="18" charset="0"/>
              </a:rPr>
              <a:t>Enseñar seguridad y riesgo en medicina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3" name="CuadroTexto 1"/>
          <p:cNvSpPr txBox="1">
            <a:spLocks noChangeArrowheads="1"/>
          </p:cNvSpPr>
          <p:nvPr/>
        </p:nvSpPr>
        <p:spPr bwMode="auto">
          <a:xfrm>
            <a:off x="1300163" y="1177925"/>
            <a:ext cx="9420225" cy="4154488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UY" sz="4800" b="1" i="1">
                <a:solidFill>
                  <a:schemeClr val="tx2"/>
                </a:solidFill>
                <a:latin typeface="Georgia" pitchFamily="18" charset="0"/>
              </a:rPr>
              <a:t>OBJETIVO</a:t>
            </a:r>
          </a:p>
          <a:p>
            <a:endParaRPr lang="es-UY" sz="4800" b="1">
              <a:solidFill>
                <a:schemeClr val="tx2"/>
              </a:solidFill>
              <a:latin typeface="Georgia" pitchFamily="18" charset="0"/>
            </a:endParaRPr>
          </a:p>
          <a:p>
            <a:r>
              <a:rPr lang="es-UY" sz="2800" i="1">
                <a:solidFill>
                  <a:schemeClr val="tx2"/>
                </a:solidFill>
                <a:latin typeface="Calibri" pitchFamily="34" charset="0"/>
              </a:rPr>
              <a:t>Analizar el estado de arte en las instituciones de enseñanza y las organizaciones sanitarias</a:t>
            </a:r>
          </a:p>
          <a:p>
            <a:endParaRPr lang="es-UY" sz="2800" i="1">
              <a:solidFill>
                <a:schemeClr val="tx2"/>
              </a:solidFill>
              <a:latin typeface="Calibri" pitchFamily="34" charset="0"/>
            </a:endParaRPr>
          </a:p>
          <a:p>
            <a:r>
              <a:rPr lang="es-UY" sz="2800" i="1">
                <a:solidFill>
                  <a:schemeClr val="tx2"/>
                </a:solidFill>
                <a:latin typeface="Calibri" pitchFamily="34" charset="0"/>
              </a:rPr>
              <a:t>Sugerir la necesidad de implementar una docencia activa sobre </a:t>
            </a:r>
          </a:p>
          <a:p>
            <a:r>
              <a:rPr lang="es-UY" sz="2800" i="1">
                <a:solidFill>
                  <a:schemeClr val="tx2"/>
                </a:solidFill>
                <a:latin typeface="Calibri" pitchFamily="34" charset="0"/>
              </a:rPr>
              <a:t>la docencia en seguridad y control del riesgo</a:t>
            </a:r>
          </a:p>
          <a:p>
            <a:endParaRPr lang="es-UY" sz="2800" i="1">
              <a:solidFill>
                <a:schemeClr val="tx2"/>
              </a:solidFill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7" name="3 CuadroTexto"/>
          <p:cNvSpPr txBox="1">
            <a:spLocks noChangeArrowheads="1"/>
          </p:cNvSpPr>
          <p:nvPr/>
        </p:nvSpPr>
        <p:spPr bwMode="auto">
          <a:xfrm>
            <a:off x="1774825" y="1125538"/>
            <a:ext cx="5630863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UY" sz="3600" b="1">
                <a:solidFill>
                  <a:schemeClr val="tx2"/>
                </a:solidFill>
                <a:latin typeface="Georgia" pitchFamily="18" charset="0"/>
              </a:rPr>
              <a:t>1999..To Err Is Human</a:t>
            </a:r>
          </a:p>
        </p:txBody>
      </p:sp>
      <p:cxnSp>
        <p:nvCxnSpPr>
          <p:cNvPr id="6" name="5 Conector recto de flecha"/>
          <p:cNvCxnSpPr/>
          <p:nvPr/>
        </p:nvCxnSpPr>
        <p:spPr>
          <a:xfrm>
            <a:off x="3205163" y="1773238"/>
            <a:ext cx="0" cy="3375025"/>
          </a:xfrm>
          <a:prstGeom prst="straightConnector1">
            <a:avLst/>
          </a:prstGeom>
          <a:ln w="76200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139" name="8 CuadroTexto"/>
          <p:cNvSpPr txBox="1">
            <a:spLocks noChangeArrowheads="1"/>
          </p:cNvSpPr>
          <p:nvPr/>
        </p:nvSpPr>
        <p:spPr bwMode="auto">
          <a:xfrm>
            <a:off x="2592388" y="5380038"/>
            <a:ext cx="1222375" cy="706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UY" sz="4000">
                <a:solidFill>
                  <a:schemeClr val="tx2"/>
                </a:solidFill>
                <a:latin typeface="Calibri" pitchFamily="34" charset="0"/>
              </a:rPr>
              <a:t>2020</a:t>
            </a:r>
          </a:p>
        </p:txBody>
      </p:sp>
      <p:sp>
        <p:nvSpPr>
          <p:cNvPr id="91140" name="9 CuadroTexto"/>
          <p:cNvSpPr txBox="1">
            <a:spLocks noChangeArrowheads="1"/>
          </p:cNvSpPr>
          <p:nvPr/>
        </p:nvSpPr>
        <p:spPr bwMode="auto">
          <a:xfrm>
            <a:off x="3306763" y="2708275"/>
            <a:ext cx="144462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UY" sz="5400" b="1">
                <a:latin typeface="Calibri" pitchFamily="34" charset="0"/>
              </a:rPr>
              <a:t>?</a:t>
            </a:r>
          </a:p>
        </p:txBody>
      </p:sp>
      <p:pic>
        <p:nvPicPr>
          <p:cNvPr id="9114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43475" y="2089150"/>
            <a:ext cx="6432550" cy="397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1142" name="1 CuadroTexto"/>
          <p:cNvSpPr txBox="1">
            <a:spLocks noChangeArrowheads="1"/>
          </p:cNvSpPr>
          <p:nvPr/>
        </p:nvSpPr>
        <p:spPr bwMode="auto">
          <a:xfrm>
            <a:off x="639763" y="2708275"/>
            <a:ext cx="3309937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UY" sz="3200">
                <a:solidFill>
                  <a:schemeClr val="tx2"/>
                </a:solidFill>
                <a:latin typeface="Calibri" pitchFamily="34" charset="0"/>
              </a:rPr>
              <a:t>Guías</a:t>
            </a:r>
          </a:p>
          <a:p>
            <a:r>
              <a:rPr lang="es-UY" sz="3200">
                <a:solidFill>
                  <a:schemeClr val="tx2"/>
                </a:solidFill>
                <a:latin typeface="Calibri" pitchFamily="34" charset="0"/>
              </a:rPr>
              <a:t>Protocolos </a:t>
            </a:r>
          </a:p>
          <a:p>
            <a:r>
              <a:rPr lang="es-UY" sz="3200">
                <a:solidFill>
                  <a:schemeClr val="tx2"/>
                </a:solidFill>
                <a:latin typeface="Calibri" pitchFamily="34" charset="0"/>
              </a:rPr>
              <a:t>Recomendaciones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568325" y="463550"/>
            <a:ext cx="10353675" cy="144780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UY" sz="2800" b="1" dirty="0">
                <a:solidFill>
                  <a:schemeClr val="accent6">
                    <a:lumMod val="50000"/>
                  </a:schemeClr>
                </a:solidFill>
                <a:latin typeface="Georgia" pitchFamily="18" charset="0"/>
                <a:cs typeface="+mn-cs"/>
              </a:rPr>
              <a:t>Necesidad de incluir </a:t>
            </a:r>
            <a:r>
              <a:rPr lang="es-UY" sz="2800" b="1" dirty="0">
                <a:solidFill>
                  <a:schemeClr val="accent6">
                    <a:lumMod val="50000"/>
                  </a:schemeClr>
                </a:solidFill>
                <a:latin typeface="Georgia" pitchFamily="18" charset="0"/>
                <a:cs typeface="+mn-cs"/>
              </a:rPr>
              <a:t>la </a:t>
            </a:r>
            <a:r>
              <a:rPr lang="es-UY" sz="2800" b="1" dirty="0">
                <a:solidFill>
                  <a:schemeClr val="accent6">
                    <a:lumMod val="50000"/>
                  </a:schemeClr>
                </a:solidFill>
                <a:latin typeface="Georgia" pitchFamily="18" charset="0"/>
                <a:cs typeface="+mn-cs"/>
              </a:rPr>
              <a:t>seguridad  </a:t>
            </a:r>
            <a:r>
              <a:rPr lang="es-UY" sz="2800" b="1" dirty="0">
                <a:solidFill>
                  <a:schemeClr val="accent6">
                    <a:lumMod val="50000"/>
                  </a:schemeClr>
                </a:solidFill>
                <a:latin typeface="Georgia" pitchFamily="18" charset="0"/>
                <a:cs typeface="+mn-cs"/>
              </a:rPr>
              <a:t>del </a:t>
            </a:r>
            <a:r>
              <a:rPr lang="es-UY" sz="2800" b="1" dirty="0">
                <a:solidFill>
                  <a:schemeClr val="accent6">
                    <a:lumMod val="50000"/>
                  </a:schemeClr>
                </a:solidFill>
                <a:latin typeface="Georgia" pitchFamily="18" charset="0"/>
                <a:cs typeface="+mn-cs"/>
              </a:rPr>
              <a:t>paciente </a:t>
            </a:r>
            <a:r>
              <a:rPr lang="es-UY" sz="2800" b="1" dirty="0">
                <a:solidFill>
                  <a:schemeClr val="accent6">
                    <a:lumMod val="50000"/>
                  </a:schemeClr>
                </a:solidFill>
                <a:latin typeface="Georgia" pitchFamily="18" charset="0"/>
                <a:cs typeface="+mn-cs"/>
              </a:rPr>
              <a:t>en el </a:t>
            </a:r>
            <a:r>
              <a:rPr lang="es-UY" sz="2800" b="1" dirty="0">
                <a:solidFill>
                  <a:schemeClr val="accent6">
                    <a:lumMod val="50000"/>
                  </a:schemeClr>
                </a:solidFill>
                <a:latin typeface="Georgia" pitchFamily="18" charset="0"/>
                <a:cs typeface="+mn-cs"/>
              </a:rPr>
              <a:t>currículo universitario de médicos y enfermeros</a:t>
            </a:r>
            <a:endParaRPr lang="es-UY" sz="2800" b="1" dirty="0">
              <a:solidFill>
                <a:schemeClr val="accent6">
                  <a:lumMod val="50000"/>
                </a:schemeClr>
              </a:solidFill>
              <a:latin typeface="Georgia" pitchFamily="18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UY" sz="3200" b="1" dirty="0">
              <a:solidFill>
                <a:schemeClr val="accent6">
                  <a:lumMod val="50000"/>
                </a:schemeClr>
              </a:solidFill>
              <a:latin typeface="Georgia" pitchFamily="18" charset="0"/>
              <a:cs typeface="+mn-cs"/>
            </a:endParaRPr>
          </a:p>
        </p:txBody>
      </p:sp>
      <p:pic>
        <p:nvPicPr>
          <p:cNvPr id="921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8638" y="1882775"/>
            <a:ext cx="7894637" cy="462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5" name="1 CuadroTexto"/>
          <p:cNvSpPr txBox="1">
            <a:spLocks noChangeArrowheads="1"/>
          </p:cNvSpPr>
          <p:nvPr/>
        </p:nvSpPr>
        <p:spPr bwMode="auto">
          <a:xfrm>
            <a:off x="1100138" y="511175"/>
            <a:ext cx="4224337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UY" sz="7200">
                <a:solidFill>
                  <a:schemeClr val="tx2"/>
                </a:solidFill>
                <a:latin typeface="Georgia" pitchFamily="18" charset="0"/>
              </a:rPr>
              <a:t>¿Por qué?</a:t>
            </a:r>
          </a:p>
        </p:txBody>
      </p:sp>
      <p:pic>
        <p:nvPicPr>
          <p:cNvPr id="931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00138" y="2395538"/>
            <a:ext cx="3810000" cy="41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3187" name="2 CuadroTexto"/>
          <p:cNvSpPr txBox="1">
            <a:spLocks noChangeArrowheads="1"/>
          </p:cNvSpPr>
          <p:nvPr/>
        </p:nvSpPr>
        <p:spPr bwMode="auto">
          <a:xfrm>
            <a:off x="5788025" y="3976688"/>
            <a:ext cx="5475288" cy="1446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UY" sz="3200" b="1">
                <a:solidFill>
                  <a:schemeClr val="tx2"/>
                </a:solidFill>
                <a:latin typeface="Calibri" pitchFamily="34" charset="0"/>
              </a:rPr>
              <a:t>P</a:t>
            </a:r>
            <a:r>
              <a:rPr lang="es-UY" sz="2800" b="1">
                <a:solidFill>
                  <a:schemeClr val="tx2"/>
                </a:solidFill>
                <a:latin typeface="Calibri" pitchFamily="34" charset="0"/>
              </a:rPr>
              <a:t>orque a pesar de que pasaron 20 años  los errores en la atención medica siguen produciéndose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1 CuadroTexto"/>
          <p:cNvSpPr txBox="1">
            <a:spLocks noChangeArrowheads="1"/>
          </p:cNvSpPr>
          <p:nvPr/>
        </p:nvSpPr>
        <p:spPr bwMode="auto">
          <a:xfrm>
            <a:off x="1393825" y="2454275"/>
            <a:ext cx="10333038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UY" sz="2800" b="1">
                <a:solidFill>
                  <a:schemeClr val="tx2"/>
                </a:solidFill>
                <a:latin typeface="Calibri" pitchFamily="34" charset="0"/>
              </a:rPr>
              <a:t>Porque en mas del 80 % de los casos se trata de un error humano</a:t>
            </a:r>
          </a:p>
        </p:txBody>
      </p:sp>
      <p:sp>
        <p:nvSpPr>
          <p:cNvPr id="94210" name="2 CuadroTexto"/>
          <p:cNvSpPr txBox="1">
            <a:spLocks noChangeArrowheads="1"/>
          </p:cNvSpPr>
          <p:nvPr/>
        </p:nvSpPr>
        <p:spPr bwMode="auto">
          <a:xfrm>
            <a:off x="1509713" y="4208463"/>
            <a:ext cx="98377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UY" sz="2800" b="1">
                <a:solidFill>
                  <a:schemeClr val="tx2"/>
                </a:solidFill>
                <a:latin typeface="Calibri" pitchFamily="34" charset="0"/>
              </a:rPr>
              <a:t>Porque es necesario comprender y reconocer las causas del error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7" name="Text Box 2"/>
          <p:cNvSpPr txBox="1">
            <a:spLocks noChangeArrowheads="1"/>
          </p:cNvSpPr>
          <p:nvPr/>
        </p:nvSpPr>
        <p:spPr bwMode="auto">
          <a:xfrm>
            <a:off x="6299200" y="1981200"/>
            <a:ext cx="27813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_tradnl" sz="2400" b="1">
                <a:solidFill>
                  <a:schemeClr val="tx2"/>
                </a:solidFill>
                <a:latin typeface="Calibri" pitchFamily="34" charset="0"/>
              </a:rPr>
              <a:t>Cultura basada en la</a:t>
            </a:r>
          </a:p>
          <a:p>
            <a:r>
              <a:rPr lang="es-ES_tradnl" sz="2400" b="1">
                <a:solidFill>
                  <a:schemeClr val="tx2"/>
                </a:solidFill>
                <a:latin typeface="Calibri" pitchFamily="34" charset="0"/>
              </a:rPr>
              <a:t> infalibilidad medica</a:t>
            </a:r>
            <a:endParaRPr lang="es-ES" sz="2400" b="1">
              <a:solidFill>
                <a:schemeClr val="tx2"/>
              </a:solidFill>
              <a:latin typeface="Calibri" pitchFamily="34" charset="0"/>
            </a:endParaRPr>
          </a:p>
        </p:txBody>
      </p:sp>
      <p:sp>
        <p:nvSpPr>
          <p:cNvPr id="96258" name="Text Box 3"/>
          <p:cNvSpPr txBox="1">
            <a:spLocks noChangeArrowheads="1"/>
          </p:cNvSpPr>
          <p:nvPr/>
        </p:nvSpPr>
        <p:spPr bwMode="auto">
          <a:xfrm>
            <a:off x="6400800" y="3276600"/>
            <a:ext cx="2840038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_tradnl" sz="2400" b="1">
                <a:solidFill>
                  <a:schemeClr val="tx2"/>
                </a:solidFill>
                <a:latin typeface="Calibri" pitchFamily="34" charset="0"/>
              </a:rPr>
              <a:t>Renuencia a aceptar </a:t>
            </a:r>
          </a:p>
          <a:p>
            <a:r>
              <a:rPr lang="es-ES_tradnl" sz="2400" b="1">
                <a:solidFill>
                  <a:schemeClr val="tx2"/>
                </a:solidFill>
                <a:latin typeface="Calibri" pitchFamily="34" charset="0"/>
              </a:rPr>
              <a:t>cometer errores</a:t>
            </a:r>
            <a:endParaRPr lang="es-ES" sz="2400" b="1">
              <a:solidFill>
                <a:schemeClr val="tx2"/>
              </a:solidFill>
              <a:latin typeface="Calibri" pitchFamily="34" charset="0"/>
            </a:endParaRPr>
          </a:p>
        </p:txBody>
      </p:sp>
      <p:sp>
        <p:nvSpPr>
          <p:cNvPr id="96259" name="Text Box 4"/>
          <p:cNvSpPr txBox="1">
            <a:spLocks noChangeArrowheads="1"/>
          </p:cNvSpPr>
          <p:nvPr/>
        </p:nvSpPr>
        <p:spPr bwMode="auto">
          <a:xfrm>
            <a:off x="6197600" y="4648200"/>
            <a:ext cx="3506788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_tradnl" sz="2400" b="1">
                <a:solidFill>
                  <a:schemeClr val="tx2"/>
                </a:solidFill>
                <a:latin typeface="Calibri" pitchFamily="34" charset="0"/>
              </a:rPr>
              <a:t>Culpa, vergüenza, </a:t>
            </a:r>
          </a:p>
          <a:p>
            <a:r>
              <a:rPr lang="es-ES_tradnl" sz="2400" b="1">
                <a:solidFill>
                  <a:schemeClr val="tx2"/>
                </a:solidFill>
                <a:latin typeface="Calibri" pitchFamily="34" charset="0"/>
              </a:rPr>
              <a:t>temor a las consecuencias</a:t>
            </a:r>
            <a:endParaRPr lang="es-ES" sz="2400" b="1">
              <a:solidFill>
                <a:schemeClr val="tx2"/>
              </a:solidFill>
              <a:latin typeface="Calibri" pitchFamily="34" charset="0"/>
            </a:endParaRPr>
          </a:p>
        </p:txBody>
      </p:sp>
      <p:sp>
        <p:nvSpPr>
          <p:cNvPr id="96260" name="Text Box 5"/>
          <p:cNvSpPr txBox="1">
            <a:spLocks noChangeArrowheads="1"/>
          </p:cNvSpPr>
          <p:nvPr/>
        </p:nvSpPr>
        <p:spPr bwMode="auto">
          <a:xfrm>
            <a:off x="711200" y="838200"/>
            <a:ext cx="130048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_tradnl" sz="3200" b="1">
                <a:solidFill>
                  <a:schemeClr val="tx2"/>
                </a:solidFill>
                <a:latin typeface="Georgia" pitchFamily="18" charset="0"/>
              </a:rPr>
              <a:t>RESISTENCIA A TRABAJAR EN ESTE TEMA</a:t>
            </a:r>
            <a:endParaRPr lang="es-ES" sz="3200" b="1">
              <a:solidFill>
                <a:schemeClr val="tx2"/>
              </a:solidFill>
              <a:latin typeface="Georgia" pitchFamily="18" charset="0"/>
            </a:endParaRPr>
          </a:p>
        </p:txBody>
      </p:sp>
      <p:pic>
        <p:nvPicPr>
          <p:cNvPr id="96261" name="Picture 6" descr="http://rds.yahoo.com/S=96062883/K=HOSPITALS+PATIENTS/v=2/SID=e/l=IVS/*-http://www.universityorthopaedicsonline.com/rwilbe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2800" y="1981200"/>
            <a:ext cx="4151313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ángulo 8"/>
          <p:cNvSpPr>
            <a:spLocks noChangeArrowheads="1"/>
          </p:cNvSpPr>
          <p:nvPr/>
        </p:nvSpPr>
        <p:spPr bwMode="auto">
          <a:xfrm>
            <a:off x="579438" y="642938"/>
            <a:ext cx="5691187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UY" sz="3200" b="1">
                <a:solidFill>
                  <a:schemeClr val="tx2"/>
                </a:solidFill>
                <a:latin typeface="Georgia" pitchFamily="18" charset="0"/>
              </a:rPr>
              <a:t>Falla en los automatismos</a:t>
            </a:r>
          </a:p>
        </p:txBody>
      </p:sp>
      <p:sp>
        <p:nvSpPr>
          <p:cNvPr id="97282" name="CuadroTexto 1"/>
          <p:cNvSpPr txBox="1">
            <a:spLocks noChangeArrowheads="1"/>
          </p:cNvSpPr>
          <p:nvPr/>
        </p:nvSpPr>
        <p:spPr bwMode="auto">
          <a:xfrm>
            <a:off x="5235575" y="2798763"/>
            <a:ext cx="695642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UY" sz="2400">
                <a:solidFill>
                  <a:srgbClr val="002060"/>
                </a:solidFill>
                <a:latin typeface="Calibri" pitchFamily="34" charset="0"/>
              </a:rPr>
              <a:t>Una falla momentánea de la atención o de la memoria</a:t>
            </a:r>
          </a:p>
          <a:p>
            <a:r>
              <a:rPr lang="es-UY" sz="2400">
                <a:solidFill>
                  <a:srgbClr val="002060"/>
                </a:solidFill>
                <a:latin typeface="Calibri" pitchFamily="34" charset="0"/>
              </a:rPr>
              <a:t>que se produce habitualmente cuando ejecutamos </a:t>
            </a:r>
          </a:p>
          <a:p>
            <a:r>
              <a:rPr lang="es-UY" sz="2400">
                <a:solidFill>
                  <a:srgbClr val="002060"/>
                </a:solidFill>
                <a:latin typeface="Calibri" pitchFamily="34" charset="0"/>
              </a:rPr>
              <a:t>una acción ya conocida y repetida</a:t>
            </a:r>
          </a:p>
        </p:txBody>
      </p:sp>
      <p:sp>
        <p:nvSpPr>
          <p:cNvPr id="97283" name="CuadroTexto 2"/>
          <p:cNvSpPr txBox="1">
            <a:spLocks noChangeArrowheads="1"/>
          </p:cNvSpPr>
          <p:nvPr/>
        </p:nvSpPr>
        <p:spPr bwMode="auto">
          <a:xfrm>
            <a:off x="5235575" y="4652963"/>
            <a:ext cx="6407150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UY" sz="2400">
                <a:solidFill>
                  <a:srgbClr val="002060"/>
                </a:solidFill>
                <a:latin typeface="Calibri" pitchFamily="34" charset="0"/>
              </a:rPr>
              <a:t>Son frecuentes en la vida cotidiana donde </a:t>
            </a:r>
          </a:p>
          <a:p>
            <a:r>
              <a:rPr lang="es-UY" sz="2400">
                <a:solidFill>
                  <a:srgbClr val="002060"/>
                </a:solidFill>
                <a:latin typeface="Calibri" pitchFamily="34" charset="0"/>
              </a:rPr>
              <a:t>generalmente no producen inconvenientes graves</a:t>
            </a:r>
          </a:p>
        </p:txBody>
      </p:sp>
      <p:pic>
        <p:nvPicPr>
          <p:cNvPr id="97284" name="Imagen 4"/>
          <p:cNvPicPr>
            <a:picLocks noChangeAspect="1"/>
          </p:cNvPicPr>
          <p:nvPr/>
        </p:nvPicPr>
        <p:blipFill>
          <a:blip r:embed="rId2"/>
          <a:srcRect l="23151" t="1190" r="4843"/>
          <a:stretch>
            <a:fillRect/>
          </a:stretch>
        </p:blipFill>
        <p:spPr bwMode="auto">
          <a:xfrm>
            <a:off x="223838" y="1981200"/>
            <a:ext cx="4733925" cy="3773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5" name="Imagen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6325" y="1876425"/>
            <a:ext cx="4244975" cy="3963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8306" name="CuadroTexto 4"/>
          <p:cNvSpPr txBox="1">
            <a:spLocks noChangeArrowheads="1"/>
          </p:cNvSpPr>
          <p:nvPr/>
        </p:nvSpPr>
        <p:spPr bwMode="auto">
          <a:xfrm>
            <a:off x="5745163" y="3698875"/>
            <a:ext cx="4370387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UY" sz="2400">
                <a:solidFill>
                  <a:srgbClr val="002060"/>
                </a:solidFill>
                <a:latin typeface="Calibri" pitchFamily="34" charset="0"/>
              </a:rPr>
              <a:t>Fallo momentáneo de la </a:t>
            </a:r>
            <a:r>
              <a:rPr lang="es-UY" sz="2400" b="1">
                <a:solidFill>
                  <a:schemeClr val="tx2"/>
                </a:solidFill>
                <a:latin typeface="Calibri" pitchFamily="34" charset="0"/>
              </a:rPr>
              <a:t>atenció</a:t>
            </a:r>
            <a:r>
              <a:rPr lang="es-UY" sz="2400">
                <a:solidFill>
                  <a:schemeClr val="tx2"/>
                </a:solidFill>
                <a:latin typeface="Calibri" pitchFamily="34" charset="0"/>
              </a:rPr>
              <a:t>n</a:t>
            </a:r>
          </a:p>
          <a:p>
            <a:endParaRPr lang="es-UY" sz="2400">
              <a:solidFill>
                <a:schemeClr val="tx2"/>
              </a:solidFill>
              <a:latin typeface="Calibri" pitchFamily="34" charset="0"/>
            </a:endParaRPr>
          </a:p>
          <a:p>
            <a:r>
              <a:rPr lang="es-UY" sz="2400">
                <a:solidFill>
                  <a:srgbClr val="FF0000"/>
                </a:solidFill>
                <a:latin typeface="Calibri" pitchFamily="34" charset="0"/>
              </a:rPr>
              <a:t>Es observable:SLIP</a:t>
            </a:r>
          </a:p>
        </p:txBody>
      </p:sp>
      <p:sp>
        <p:nvSpPr>
          <p:cNvPr id="98307" name="Rectángulo 8"/>
          <p:cNvSpPr>
            <a:spLocks noChangeArrowheads="1"/>
          </p:cNvSpPr>
          <p:nvPr/>
        </p:nvSpPr>
        <p:spPr bwMode="auto">
          <a:xfrm>
            <a:off x="5745163" y="2322513"/>
            <a:ext cx="570865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UY" sz="2400">
                <a:solidFill>
                  <a:srgbClr val="002060"/>
                </a:solidFill>
                <a:latin typeface="Calibri" pitchFamily="34" charset="0"/>
              </a:rPr>
              <a:t>Quien  realiza una tarea  no percibe algo que es claramente visible y después no puede explicarlo</a:t>
            </a:r>
          </a:p>
        </p:txBody>
      </p:sp>
      <p:sp>
        <p:nvSpPr>
          <p:cNvPr id="98308" name="CuadroTexto 1"/>
          <p:cNvSpPr txBox="1">
            <a:spLocks noChangeArrowheads="1"/>
          </p:cNvSpPr>
          <p:nvPr/>
        </p:nvSpPr>
        <p:spPr bwMode="auto">
          <a:xfrm>
            <a:off x="1076325" y="638175"/>
            <a:ext cx="5557838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UY" sz="3600" b="1">
                <a:solidFill>
                  <a:schemeClr val="tx2"/>
                </a:solidFill>
                <a:latin typeface="Georgia" pitchFamily="18" charset="0"/>
              </a:rPr>
              <a:t>Ceguera de la atención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3" name="Imagen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8963" y="1868488"/>
            <a:ext cx="3168650" cy="426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0354" name="Título 2"/>
          <p:cNvSpPr>
            <a:spLocks noGrp="1"/>
          </p:cNvSpPr>
          <p:nvPr>
            <p:ph type="title"/>
          </p:nvPr>
        </p:nvSpPr>
        <p:spPr>
          <a:xfrm>
            <a:off x="282575" y="260350"/>
            <a:ext cx="10515600" cy="1325563"/>
          </a:xfrm>
        </p:spPr>
        <p:txBody>
          <a:bodyPr/>
          <a:lstStyle/>
          <a:p>
            <a:r>
              <a:rPr lang="es-UY" b="1" smtClean="0">
                <a:solidFill>
                  <a:schemeClr val="tx2"/>
                </a:solidFill>
                <a:latin typeface="Georgia" pitchFamily="18" charset="0"/>
              </a:rPr>
              <a:t>Equivocaciones</a:t>
            </a:r>
          </a:p>
        </p:txBody>
      </p:sp>
      <p:sp>
        <p:nvSpPr>
          <p:cNvPr id="100355" name="Rectángulo 3"/>
          <p:cNvSpPr>
            <a:spLocks noChangeArrowheads="1"/>
          </p:cNvSpPr>
          <p:nvPr/>
        </p:nvSpPr>
        <p:spPr bwMode="auto">
          <a:xfrm>
            <a:off x="3930650" y="2038350"/>
            <a:ext cx="60960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UY" sz="2400">
                <a:solidFill>
                  <a:srgbClr val="002060"/>
                </a:solidFill>
                <a:latin typeface="Calibri" pitchFamily="34" charset="0"/>
              </a:rPr>
              <a:t>Es un razonamiento mal aplicado</a:t>
            </a:r>
          </a:p>
          <a:p>
            <a:endParaRPr lang="es-UY" sz="2400">
              <a:solidFill>
                <a:srgbClr val="002060"/>
              </a:solidFill>
              <a:latin typeface="Calibri" pitchFamily="34" charset="0"/>
            </a:endParaRPr>
          </a:p>
          <a:p>
            <a:r>
              <a:rPr lang="es-UY" sz="2400">
                <a:solidFill>
                  <a:srgbClr val="002060"/>
                </a:solidFill>
                <a:latin typeface="Calibri" pitchFamily="34" charset="0"/>
              </a:rPr>
              <a:t>Un plan que no corresponde</a:t>
            </a:r>
          </a:p>
        </p:txBody>
      </p:sp>
      <p:sp>
        <p:nvSpPr>
          <p:cNvPr id="100356" name="CuadroTexto 6"/>
          <p:cNvSpPr txBox="1">
            <a:spLocks noChangeArrowheads="1"/>
          </p:cNvSpPr>
          <p:nvPr/>
        </p:nvSpPr>
        <p:spPr bwMode="auto">
          <a:xfrm>
            <a:off x="3930650" y="4505325"/>
            <a:ext cx="4189413" cy="1385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UY" sz="3200" b="1">
                <a:solidFill>
                  <a:srgbClr val="002060"/>
                </a:solidFill>
                <a:latin typeface="Calibri" pitchFamily="34" charset="0"/>
              </a:rPr>
              <a:t>Un error de diagnostico</a:t>
            </a:r>
          </a:p>
          <a:p>
            <a:endParaRPr lang="es-UY" sz="2800">
              <a:solidFill>
                <a:srgbClr val="002060"/>
              </a:solidFill>
              <a:latin typeface="Calibri" pitchFamily="34" charset="0"/>
            </a:endParaRPr>
          </a:p>
          <a:p>
            <a:r>
              <a:rPr lang="es-UY" sz="2400">
                <a:solidFill>
                  <a:srgbClr val="002060"/>
                </a:solidFill>
                <a:latin typeface="Calibri" pitchFamily="34" charset="0"/>
              </a:rPr>
              <a:t>Errores en las habilidades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7" name="Picture 2" descr="C:\Users\Edita\Dropbox\Capturas de pantalla\Captura de pantalla 2017-03-21 10.54.47(2).png"/>
          <p:cNvPicPr>
            <a:picLocks noChangeAspect="1" noChangeArrowheads="1"/>
          </p:cNvPicPr>
          <p:nvPr/>
        </p:nvPicPr>
        <p:blipFill>
          <a:blip r:embed="rId3"/>
          <a:srcRect t="12201" r="1962" b="5901"/>
          <a:stretch>
            <a:fillRect/>
          </a:stretch>
        </p:blipFill>
        <p:spPr bwMode="auto">
          <a:xfrm>
            <a:off x="2424113" y="1628775"/>
            <a:ext cx="7739062" cy="458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" name="3 Conector recto"/>
          <p:cNvCxnSpPr/>
          <p:nvPr/>
        </p:nvCxnSpPr>
        <p:spPr>
          <a:xfrm>
            <a:off x="1524000" y="4797425"/>
            <a:ext cx="709295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1379" name="Picture 4" descr="C:\Users\Edita\Dropbox\Capturas de pantalla\Captura de pantalla 2017-03-21 13.24.45.png"/>
          <p:cNvPicPr>
            <a:picLocks noChangeAspect="1" noChangeArrowheads="1"/>
          </p:cNvPicPr>
          <p:nvPr/>
        </p:nvPicPr>
        <p:blipFill>
          <a:blip r:embed="rId4"/>
          <a:srcRect t="33200" r="4324" b="61549"/>
          <a:stretch>
            <a:fillRect/>
          </a:stretch>
        </p:blipFill>
        <p:spPr bwMode="auto">
          <a:xfrm>
            <a:off x="1703388" y="981075"/>
            <a:ext cx="8748712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1380" name="Picture 5"/>
          <p:cNvPicPr>
            <a:picLocks noChangeAspect="1" noChangeArrowheads="1"/>
          </p:cNvPicPr>
          <p:nvPr/>
        </p:nvPicPr>
        <p:blipFill>
          <a:blip r:embed="rId5"/>
          <a:srcRect t="75987" r="3932" b="12201"/>
          <a:stretch>
            <a:fillRect/>
          </a:stretch>
        </p:blipFill>
        <p:spPr bwMode="auto">
          <a:xfrm>
            <a:off x="1847850" y="981075"/>
            <a:ext cx="7993063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5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600" b="1" smtClean="0">
                <a:solidFill>
                  <a:schemeClr val="tx2"/>
                </a:solidFill>
                <a:latin typeface="Georgia" pitchFamily="18" charset="0"/>
              </a:rPr>
              <a:t>Residentes</a:t>
            </a:r>
          </a:p>
        </p:txBody>
      </p:sp>
      <p:pic>
        <p:nvPicPr>
          <p:cNvPr id="103426" name="Marcador de contenido 3" descr="Captura de pantalla 2017-04-02 a la(s) 21.15.36.png"/>
          <p:cNvPicPr>
            <a:picLocks noGrp="1" noChangeAspect="1"/>
          </p:cNvPicPr>
          <p:nvPr>
            <p:ph sz="quarter" idx="1"/>
          </p:nvPr>
        </p:nvPicPr>
        <p:blipFill>
          <a:blip r:embed="rId2"/>
          <a:srcRect t="6898" b="6898"/>
          <a:stretch>
            <a:fillRect/>
          </a:stretch>
        </p:blipFill>
        <p:spPr/>
      </p:pic>
      <p:sp>
        <p:nvSpPr>
          <p:cNvPr id="103427" name="CuadroTexto 4"/>
          <p:cNvSpPr txBox="1">
            <a:spLocks noChangeArrowheads="1"/>
          </p:cNvSpPr>
          <p:nvPr/>
        </p:nvSpPr>
        <p:spPr bwMode="auto">
          <a:xfrm>
            <a:off x="976313" y="2801938"/>
            <a:ext cx="598328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 sz="2800" b="1">
                <a:solidFill>
                  <a:schemeClr val="tx2"/>
                </a:solidFill>
                <a:latin typeface="Calibri" pitchFamily="34" charset="0"/>
              </a:rPr>
              <a:t>Procedimientos que no conoce a fondo</a:t>
            </a:r>
          </a:p>
        </p:txBody>
      </p:sp>
      <p:sp>
        <p:nvSpPr>
          <p:cNvPr id="103428" name="CuadroTexto 5"/>
          <p:cNvSpPr txBox="1">
            <a:spLocks noChangeArrowheads="1"/>
          </p:cNvSpPr>
          <p:nvPr/>
        </p:nvSpPr>
        <p:spPr bwMode="auto">
          <a:xfrm>
            <a:off x="976313" y="3711575"/>
            <a:ext cx="4694237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 sz="2800" b="1">
                <a:solidFill>
                  <a:schemeClr val="tx2"/>
                </a:solidFill>
                <a:latin typeface="Calibri" pitchFamily="34" charset="0"/>
              </a:rPr>
              <a:t>Atención a casos complejos</a:t>
            </a:r>
          </a:p>
          <a:p>
            <a:endParaRPr lang="es-ES" sz="2800" b="1">
              <a:solidFill>
                <a:schemeClr val="tx2"/>
              </a:solidFill>
              <a:latin typeface="Calibri" pitchFamily="34" charset="0"/>
            </a:endParaRPr>
          </a:p>
          <a:p>
            <a:endParaRPr lang="es-ES" sz="2800" b="1">
              <a:solidFill>
                <a:schemeClr val="tx2"/>
              </a:solidFill>
              <a:latin typeface="Calibri" pitchFamily="34" charset="0"/>
            </a:endParaRPr>
          </a:p>
          <a:p>
            <a:r>
              <a:rPr lang="es-ES" sz="2800" b="1">
                <a:solidFill>
                  <a:schemeClr val="tx2"/>
                </a:solidFill>
                <a:latin typeface="Calibri" pitchFamily="34" charset="0"/>
              </a:rPr>
              <a:t>Elevado numero de demandas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49" name="Imagen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6213" y="0"/>
            <a:ext cx="115347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3" name="Picture 2" descr="C:\Mis documentos\SidneyZio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685800"/>
            <a:ext cx="3886200" cy="3440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5474" name="Text Box 3"/>
          <p:cNvSpPr txBox="1">
            <a:spLocks noChangeArrowheads="1"/>
          </p:cNvSpPr>
          <p:nvPr/>
        </p:nvSpPr>
        <p:spPr bwMode="auto">
          <a:xfrm>
            <a:off x="0" y="4648200"/>
            <a:ext cx="7510463" cy="169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_tradnl" sz="2800" b="1">
                <a:solidFill>
                  <a:schemeClr val="tx2"/>
                </a:solidFill>
                <a:latin typeface="Calibri" pitchFamily="34" charset="0"/>
              </a:rPr>
              <a:t>Sydney Zion</a:t>
            </a:r>
          </a:p>
          <a:p>
            <a:endParaRPr lang="es-ES_tradnl" sz="2800" b="1">
              <a:solidFill>
                <a:schemeClr val="tx2"/>
              </a:solidFill>
              <a:latin typeface="Calibri" pitchFamily="34" charset="0"/>
            </a:endParaRPr>
          </a:p>
          <a:p>
            <a:r>
              <a:rPr lang="es-ES_tradnl" sz="2400" b="1">
                <a:solidFill>
                  <a:schemeClr val="tx2"/>
                </a:solidFill>
                <a:latin typeface="Calibri" pitchFamily="34" charset="0"/>
              </a:rPr>
              <a:t>A propósito del caso se reguló el horario de trabajo de los</a:t>
            </a:r>
          </a:p>
          <a:p>
            <a:r>
              <a:rPr lang="es-ES_tradnl" sz="2400" b="1">
                <a:solidFill>
                  <a:schemeClr val="tx2"/>
                </a:solidFill>
                <a:latin typeface="Calibri" pitchFamily="34" charset="0"/>
              </a:rPr>
              <a:t>Residentes en Nueva York a 80 horas semanales en 1984</a:t>
            </a:r>
            <a:endParaRPr lang="es-ES" sz="2400" b="1">
              <a:solidFill>
                <a:schemeClr val="tx2"/>
              </a:solidFill>
              <a:latin typeface="Calibri" pitchFamily="34" charset="0"/>
            </a:endParaRPr>
          </a:p>
        </p:txBody>
      </p:sp>
      <p:sp>
        <p:nvSpPr>
          <p:cNvPr id="105475" name="Text Box 4"/>
          <p:cNvSpPr txBox="1">
            <a:spLocks noChangeArrowheads="1"/>
          </p:cNvSpPr>
          <p:nvPr/>
        </p:nvSpPr>
        <p:spPr bwMode="auto">
          <a:xfrm>
            <a:off x="4876800" y="2743200"/>
            <a:ext cx="40925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_tradnl" sz="3200">
                <a:solidFill>
                  <a:schemeClr val="tx2"/>
                </a:solidFill>
                <a:latin typeface="Calibri" pitchFamily="34" charset="0"/>
              </a:rPr>
              <a:t>Batalla legal de 11 años</a:t>
            </a:r>
            <a:endParaRPr lang="es-ES" sz="3200">
              <a:solidFill>
                <a:schemeClr val="tx2"/>
              </a:solidFill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7" name="Rectangle 3"/>
          <p:cNvSpPr>
            <a:spLocks noChangeArrowheads="1"/>
          </p:cNvSpPr>
          <p:nvPr/>
        </p:nvSpPr>
        <p:spPr bwMode="auto">
          <a:xfrm>
            <a:off x="914400" y="990600"/>
            <a:ext cx="39528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_tradnl" sz="3200">
                <a:solidFill>
                  <a:schemeClr val="tx2"/>
                </a:solidFill>
                <a:latin typeface="Calibri" pitchFamily="34" charset="0"/>
              </a:rPr>
              <a:t>Síndrome serotonínico</a:t>
            </a:r>
          </a:p>
        </p:txBody>
      </p:sp>
      <p:sp>
        <p:nvSpPr>
          <p:cNvPr id="106498" name="Text Box 5"/>
          <p:cNvSpPr txBox="1">
            <a:spLocks noChangeArrowheads="1"/>
          </p:cNvSpPr>
          <p:nvPr/>
        </p:nvSpPr>
        <p:spPr bwMode="auto">
          <a:xfrm>
            <a:off x="5384800" y="2209800"/>
            <a:ext cx="3840163" cy="378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_tradnl" sz="2400" b="1">
                <a:solidFill>
                  <a:schemeClr val="tx2"/>
                </a:solidFill>
                <a:latin typeface="Calibri" pitchFamily="34" charset="0"/>
              </a:rPr>
              <a:t>Cambios del estado mental</a:t>
            </a:r>
          </a:p>
          <a:p>
            <a:r>
              <a:rPr lang="es-ES_tradnl" sz="2400" b="1" i="1">
                <a:solidFill>
                  <a:schemeClr val="tx2"/>
                </a:solidFill>
                <a:latin typeface="Calibri" pitchFamily="34" charset="0"/>
              </a:rPr>
              <a:t>Agitacion</a:t>
            </a:r>
          </a:p>
          <a:p>
            <a:r>
              <a:rPr lang="es-ES_tradnl" sz="2400" b="1" i="1">
                <a:solidFill>
                  <a:schemeClr val="tx2"/>
                </a:solidFill>
                <a:latin typeface="Calibri" pitchFamily="34" charset="0"/>
              </a:rPr>
              <a:t>Confusion</a:t>
            </a:r>
          </a:p>
          <a:p>
            <a:endParaRPr lang="es-ES_tradnl" sz="2400" b="1" i="1">
              <a:solidFill>
                <a:schemeClr val="tx2"/>
              </a:solidFill>
              <a:latin typeface="Calibri" pitchFamily="34" charset="0"/>
            </a:endParaRPr>
          </a:p>
          <a:p>
            <a:r>
              <a:rPr lang="es-ES_tradnl" sz="2400" b="1">
                <a:solidFill>
                  <a:schemeClr val="tx2"/>
                </a:solidFill>
                <a:latin typeface="Calibri" pitchFamily="34" charset="0"/>
              </a:rPr>
              <a:t>Hiperactividad del SNA</a:t>
            </a:r>
          </a:p>
          <a:p>
            <a:r>
              <a:rPr lang="es-ES_tradnl" sz="2400" b="1" i="1">
                <a:solidFill>
                  <a:schemeClr val="tx2"/>
                </a:solidFill>
                <a:latin typeface="Calibri" pitchFamily="34" charset="0"/>
              </a:rPr>
              <a:t>Fiebre, taquicardia</a:t>
            </a:r>
          </a:p>
          <a:p>
            <a:r>
              <a:rPr lang="es-ES_tradnl" sz="2400" b="1" i="1">
                <a:solidFill>
                  <a:schemeClr val="tx2"/>
                </a:solidFill>
                <a:latin typeface="Calibri" pitchFamily="34" charset="0"/>
              </a:rPr>
              <a:t>diaforesis</a:t>
            </a:r>
          </a:p>
          <a:p>
            <a:endParaRPr lang="es-ES_tradnl" sz="2400" b="1" i="1">
              <a:solidFill>
                <a:schemeClr val="tx2"/>
              </a:solidFill>
              <a:latin typeface="Calibri" pitchFamily="34" charset="0"/>
            </a:endParaRPr>
          </a:p>
          <a:p>
            <a:r>
              <a:rPr lang="es-ES_tradnl" sz="2400" b="1">
                <a:solidFill>
                  <a:schemeClr val="tx2"/>
                </a:solidFill>
                <a:latin typeface="Calibri" pitchFamily="34" charset="0"/>
              </a:rPr>
              <a:t>Actividad motora</a:t>
            </a:r>
          </a:p>
          <a:p>
            <a:r>
              <a:rPr lang="es-ES_tradnl" sz="2400" b="1" i="1">
                <a:solidFill>
                  <a:schemeClr val="tx2"/>
                </a:solidFill>
                <a:latin typeface="Calibri" pitchFamily="34" charset="0"/>
              </a:rPr>
              <a:t>Temblor, clonus hiperreflexia</a:t>
            </a:r>
            <a:endParaRPr lang="es-ES" sz="2400" b="1" i="1">
              <a:solidFill>
                <a:schemeClr val="tx2"/>
              </a:solidFill>
              <a:latin typeface="Calibri" pitchFamily="34" charset="0"/>
            </a:endParaRPr>
          </a:p>
        </p:txBody>
      </p:sp>
      <p:pic>
        <p:nvPicPr>
          <p:cNvPr id="106499" name="Picture 7" descr="http://delivery.gettyimages.com/xc/76537915.jpg?v=1&amp;c=NewsMaker&amp;k=2&amp;d=4FD85D17D2CA6C7CBA2FA3F3CF41D0CAE30A760B0D811297"/>
          <p:cNvPicPr>
            <a:picLocks noChangeAspect="1" noChangeArrowheads="1"/>
          </p:cNvPicPr>
          <p:nvPr/>
        </p:nvPicPr>
        <p:blipFill>
          <a:blip r:embed="rId2"/>
          <a:srcRect t="6337"/>
          <a:stretch>
            <a:fillRect/>
          </a:stretch>
        </p:blipFill>
        <p:spPr bwMode="auto">
          <a:xfrm>
            <a:off x="914400" y="2362200"/>
            <a:ext cx="3860800" cy="342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1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Lewis Blackman</a:t>
            </a:r>
          </a:p>
        </p:txBody>
      </p:sp>
      <p:pic>
        <p:nvPicPr>
          <p:cNvPr id="107522" name="Picture 4"/>
          <p:cNvPicPr>
            <a:picLocks noChangeAspect="1" noChangeArrowheads="1"/>
          </p:cNvPicPr>
          <p:nvPr/>
        </p:nvPicPr>
        <p:blipFill>
          <a:blip r:embed="rId2"/>
          <a:srcRect r="5511"/>
          <a:stretch>
            <a:fillRect/>
          </a:stretch>
        </p:blipFill>
        <p:spPr bwMode="auto">
          <a:xfrm>
            <a:off x="857250" y="3000375"/>
            <a:ext cx="2798763" cy="288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Rectángulo"/>
          <p:cNvSpPr/>
          <p:nvPr/>
        </p:nvSpPr>
        <p:spPr>
          <a:xfrm>
            <a:off x="476250" y="1500188"/>
            <a:ext cx="11239500" cy="923925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+mn-lt"/>
                <a:cs typeface="+mn-cs"/>
              </a:rPr>
              <a:t>Medical University of South Carolina Children's Hospital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1" dirty="0">
              <a:solidFill>
                <a:schemeClr val="accent6">
                  <a:lumMod val="50000"/>
                </a:schemeClr>
              </a:solidFill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+mn-lt"/>
                <a:cs typeface="+mn-cs"/>
              </a:rPr>
              <a:t>Charleston 2000</a:t>
            </a:r>
            <a:endParaRPr lang="es-ES" dirty="0">
              <a:solidFill>
                <a:schemeClr val="accent6">
                  <a:lumMod val="50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5" name="Picture 9" descr="2927"/>
          <p:cNvPicPr>
            <a:picLocks noChangeAspect="1" noChangeArrowheads="1"/>
          </p:cNvPicPr>
          <p:nvPr/>
        </p:nvPicPr>
        <p:blipFill>
          <a:blip r:embed="rId3"/>
          <a:srcRect r="4613" b="6863"/>
          <a:stretch>
            <a:fillRect/>
          </a:stretch>
        </p:blipFill>
        <p:spPr bwMode="auto">
          <a:xfrm>
            <a:off x="4381500" y="3071813"/>
            <a:ext cx="2897188" cy="2805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7525" name="Picture 5" descr="x-ray-3-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905750" y="3214688"/>
            <a:ext cx="3192463" cy="278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0904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8546" name="2 CuadroTexto"/>
          <p:cNvSpPr txBox="1">
            <a:spLocks noChangeArrowheads="1"/>
          </p:cNvSpPr>
          <p:nvPr/>
        </p:nvSpPr>
        <p:spPr bwMode="auto">
          <a:xfrm>
            <a:off x="304800" y="2155825"/>
            <a:ext cx="4538663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UY" sz="2800" b="1">
                <a:solidFill>
                  <a:schemeClr val="bg1"/>
                </a:solidFill>
                <a:latin typeface="Calibri" pitchFamily="34" charset="0"/>
              </a:rPr>
              <a:t>1985 </a:t>
            </a:r>
          </a:p>
          <a:p>
            <a:r>
              <a:rPr lang="es-UY" sz="2800" b="1">
                <a:solidFill>
                  <a:schemeClr val="bg1"/>
                </a:solidFill>
                <a:latin typeface="Calibri" pitchFamily="34" charset="0"/>
              </a:rPr>
              <a:t>primer juicio por mala praxis 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6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84300" y="2139950"/>
            <a:ext cx="3076575" cy="407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9570" name="1 CuadroTexto"/>
          <p:cNvSpPr txBox="1">
            <a:spLocks noChangeArrowheads="1"/>
          </p:cNvSpPr>
          <p:nvPr/>
        </p:nvSpPr>
        <p:spPr bwMode="auto">
          <a:xfrm>
            <a:off x="1219200" y="658813"/>
            <a:ext cx="3960813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UY" sz="4800" b="1">
                <a:solidFill>
                  <a:schemeClr val="tx2"/>
                </a:solidFill>
                <a:latin typeface="Georgia" pitchFamily="18" charset="0"/>
              </a:rPr>
              <a:t>¿</a:t>
            </a:r>
            <a:r>
              <a:rPr lang="es-UY" sz="6000" b="1">
                <a:solidFill>
                  <a:schemeClr val="tx2"/>
                </a:solidFill>
                <a:latin typeface="Georgia" pitchFamily="18" charset="0"/>
              </a:rPr>
              <a:t>Cuando</a:t>
            </a:r>
            <a:r>
              <a:rPr lang="es-UY" sz="4800" b="1">
                <a:solidFill>
                  <a:schemeClr val="tx2"/>
                </a:solidFill>
                <a:latin typeface="Georgia" pitchFamily="18" charset="0"/>
              </a:rPr>
              <a:t>?</a:t>
            </a:r>
          </a:p>
        </p:txBody>
      </p:sp>
      <p:sp>
        <p:nvSpPr>
          <p:cNvPr id="109571" name="2 CuadroTexto"/>
          <p:cNvSpPr txBox="1">
            <a:spLocks noChangeArrowheads="1"/>
          </p:cNvSpPr>
          <p:nvPr/>
        </p:nvSpPr>
        <p:spPr bwMode="auto">
          <a:xfrm>
            <a:off x="5994400" y="4614863"/>
            <a:ext cx="5153025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UY" sz="3200" b="1">
                <a:solidFill>
                  <a:schemeClr val="tx2"/>
                </a:solidFill>
                <a:latin typeface="Calibri" pitchFamily="34" charset="0"/>
              </a:rPr>
              <a:t>Desde el inicio de la carrera…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1 CuadroTexto"/>
          <p:cNvSpPr txBox="1">
            <a:spLocks noChangeArrowheads="1"/>
          </p:cNvSpPr>
          <p:nvPr/>
        </p:nvSpPr>
        <p:spPr bwMode="auto">
          <a:xfrm>
            <a:off x="2554288" y="3022600"/>
            <a:ext cx="73120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UY" sz="2800" b="1">
                <a:solidFill>
                  <a:schemeClr val="tx2"/>
                </a:solidFill>
                <a:latin typeface="Calibri" pitchFamily="34" charset="0"/>
              </a:rPr>
              <a:t>SINCERAMIENTO ACADEMICO E INSTITUCIONAL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7" name="1 CuadroTexto"/>
          <p:cNvSpPr txBox="1">
            <a:spLocks noChangeArrowheads="1"/>
          </p:cNvSpPr>
          <p:nvPr/>
        </p:nvSpPr>
        <p:spPr bwMode="auto">
          <a:xfrm>
            <a:off x="987425" y="739775"/>
            <a:ext cx="3636963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UY" sz="6000" b="1">
                <a:solidFill>
                  <a:schemeClr val="tx2"/>
                </a:solidFill>
                <a:latin typeface="Georgia" pitchFamily="18" charset="0"/>
              </a:rPr>
              <a:t>¿Donde?</a:t>
            </a:r>
          </a:p>
        </p:txBody>
      </p:sp>
      <p:pic>
        <p:nvPicPr>
          <p:cNvPr id="1116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7888" y="2124075"/>
            <a:ext cx="4260850" cy="426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1619" name="2 CuadroTexto"/>
          <p:cNvSpPr txBox="1">
            <a:spLocks noChangeArrowheads="1"/>
          </p:cNvSpPr>
          <p:nvPr/>
        </p:nvSpPr>
        <p:spPr bwMode="auto">
          <a:xfrm>
            <a:off x="6705600" y="2308225"/>
            <a:ext cx="5094288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UY" sz="2800" b="1">
                <a:solidFill>
                  <a:schemeClr val="tx2"/>
                </a:solidFill>
                <a:latin typeface="Calibri" pitchFamily="34" charset="0"/>
              </a:rPr>
              <a:t>Facultad de Medicina</a:t>
            </a:r>
          </a:p>
          <a:p>
            <a:r>
              <a:rPr lang="es-UY" sz="2800" b="1" i="1">
                <a:solidFill>
                  <a:schemeClr val="tx2"/>
                </a:solidFill>
                <a:latin typeface="Calibri" pitchFamily="34" charset="0"/>
              </a:rPr>
              <a:t>Pregrado</a:t>
            </a:r>
          </a:p>
          <a:p>
            <a:r>
              <a:rPr lang="es-UY" sz="2800" b="1" i="1">
                <a:solidFill>
                  <a:schemeClr val="tx2"/>
                </a:solidFill>
                <a:latin typeface="Calibri" pitchFamily="34" charset="0"/>
              </a:rPr>
              <a:t>Postgrado-residencia</a:t>
            </a:r>
          </a:p>
          <a:p>
            <a:r>
              <a:rPr lang="es-UY" sz="2800" b="1" i="1">
                <a:solidFill>
                  <a:schemeClr val="tx2"/>
                </a:solidFill>
                <a:latin typeface="Calibri" pitchFamily="34" charset="0"/>
              </a:rPr>
              <a:t>Sociedades cientificas</a:t>
            </a:r>
          </a:p>
          <a:p>
            <a:r>
              <a:rPr lang="es-UY" sz="3200" b="1">
                <a:solidFill>
                  <a:schemeClr val="tx2"/>
                </a:solidFill>
                <a:latin typeface="Calibri" pitchFamily="34" charset="0"/>
              </a:rPr>
              <a:t>Ateneos de morbimortalidad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1" name="1 CuadroTexto"/>
          <p:cNvSpPr txBox="1">
            <a:spLocks noChangeArrowheads="1"/>
          </p:cNvSpPr>
          <p:nvPr/>
        </p:nvSpPr>
        <p:spPr bwMode="auto">
          <a:xfrm>
            <a:off x="711200" y="650875"/>
            <a:ext cx="7126288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UY" sz="5400" b="1">
                <a:solidFill>
                  <a:schemeClr val="tx2"/>
                </a:solidFill>
                <a:latin typeface="Georgia" pitchFamily="18" charset="0"/>
              </a:rPr>
              <a:t>¿Cómo?</a:t>
            </a:r>
          </a:p>
        </p:txBody>
      </p:sp>
      <p:pic>
        <p:nvPicPr>
          <p:cNvPr id="112642" name="Picture 2"/>
          <p:cNvPicPr>
            <a:picLocks noChangeAspect="1" noChangeArrowheads="1"/>
          </p:cNvPicPr>
          <p:nvPr/>
        </p:nvPicPr>
        <p:blipFill>
          <a:blip r:embed="rId2"/>
          <a:srcRect r="3329" b="5701"/>
          <a:stretch>
            <a:fillRect/>
          </a:stretch>
        </p:blipFill>
        <p:spPr bwMode="auto">
          <a:xfrm>
            <a:off x="852488" y="2068513"/>
            <a:ext cx="3792537" cy="3954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4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35575" y="968375"/>
            <a:ext cx="3560763" cy="244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44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-432961">
            <a:off x="5054600" y="3403600"/>
            <a:ext cx="3879850" cy="314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5" name="4 CuadroTexto"/>
          <p:cNvSpPr txBox="1">
            <a:spLocks noChangeArrowheads="1"/>
          </p:cNvSpPr>
          <p:nvPr/>
        </p:nvSpPr>
        <p:spPr bwMode="auto">
          <a:xfrm>
            <a:off x="5853113" y="2505075"/>
            <a:ext cx="4214812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UY" sz="2400" b="1">
                <a:solidFill>
                  <a:srgbClr val="002060"/>
                </a:solidFill>
                <a:latin typeface="Calibri" pitchFamily="34" charset="0"/>
              </a:rPr>
              <a:t>El agente en el lado agudo</a:t>
            </a:r>
          </a:p>
          <a:p>
            <a:r>
              <a:rPr lang="es-UY" sz="2400" b="1">
                <a:solidFill>
                  <a:srgbClr val="002060"/>
                </a:solidFill>
                <a:latin typeface="Calibri" pitchFamily="34" charset="0"/>
              </a:rPr>
              <a:t>Tiene pocas posibilidades de cambiar el sistema</a:t>
            </a:r>
          </a:p>
          <a:p>
            <a:endParaRPr lang="es-UY" sz="2400" b="1">
              <a:solidFill>
                <a:srgbClr val="002060"/>
              </a:solidFill>
              <a:latin typeface="Calibri" pitchFamily="34" charset="0"/>
            </a:endParaRPr>
          </a:p>
          <a:p>
            <a:r>
              <a:rPr lang="es-UY" sz="2400" b="1">
                <a:solidFill>
                  <a:srgbClr val="002060"/>
                </a:solidFill>
                <a:latin typeface="Calibri" pitchFamily="34" charset="0"/>
              </a:rPr>
              <a:t>Debemos hacerlos capaces de detectar el error </a:t>
            </a:r>
            <a:r>
              <a:rPr lang="es-UY" sz="2400" b="1" i="1">
                <a:solidFill>
                  <a:srgbClr val="002060"/>
                </a:solidFill>
                <a:latin typeface="Calibri" pitchFamily="34" charset="0"/>
              </a:rPr>
              <a:t>(error wise </a:t>
            </a:r>
            <a:r>
              <a:rPr lang="es-UY" sz="2000" b="1">
                <a:solidFill>
                  <a:srgbClr val="002060"/>
                </a:solidFill>
                <a:latin typeface="Calibri" pitchFamily="34" charset="0"/>
              </a:rPr>
              <a:t>)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38250" y="2192338"/>
            <a:ext cx="2508250" cy="345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3667" name="1 Título"/>
          <p:cNvSpPr>
            <a:spLocks noGrp="1"/>
          </p:cNvSpPr>
          <p:nvPr>
            <p:ph type="title"/>
          </p:nvPr>
        </p:nvSpPr>
        <p:spPr>
          <a:xfrm>
            <a:off x="741363" y="393700"/>
            <a:ext cx="10515600" cy="1325563"/>
          </a:xfrm>
        </p:spPr>
        <p:txBody>
          <a:bodyPr/>
          <a:lstStyle/>
          <a:p>
            <a:r>
              <a:rPr lang="es-UY" b="1" smtClean="0">
                <a:solidFill>
                  <a:schemeClr val="tx2"/>
                </a:solidFill>
                <a:latin typeface="Georgia" pitchFamily="18" charset="0"/>
              </a:rPr>
              <a:t>Talleres de entrenamiento en la prevención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89" name="Picture 2" descr="98279969, Simon Stanmore /Photographer's Choice"/>
          <p:cNvPicPr>
            <a:picLocks noChangeAspect="1" noChangeArrowheads="1"/>
          </p:cNvPicPr>
          <p:nvPr/>
        </p:nvPicPr>
        <p:blipFill>
          <a:blip r:embed="rId2"/>
          <a:srcRect t="11427" r="-153"/>
          <a:stretch>
            <a:fillRect/>
          </a:stretch>
        </p:blipFill>
        <p:spPr bwMode="auto">
          <a:xfrm>
            <a:off x="0" y="188913"/>
            <a:ext cx="12001500" cy="6500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431800" y="1125538"/>
            <a:ext cx="10363200" cy="4114800"/>
          </a:xfrm>
          <a:prstGeom prst="rect">
            <a:avLst/>
          </a:prstGeom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r>
              <a:rPr lang="en-GB" sz="2800" b="1" kern="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Volviendo</a:t>
            </a:r>
            <a:r>
              <a:rPr lang="en-GB" sz="2800" b="1" kern="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 casa de </a:t>
            </a:r>
            <a:r>
              <a:rPr lang="en-GB" sz="2800" b="1" kern="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noche</a:t>
            </a:r>
            <a:r>
              <a:rPr lang="en-GB" sz="2800" b="1" kern="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marL="342900" indent="-342900">
              <a:spcBef>
                <a:spcPct val="20000"/>
              </a:spcBef>
              <a:defRPr/>
            </a:pPr>
            <a:endParaRPr lang="en-GB" sz="1600" b="1" kern="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spcBef>
                <a:spcPct val="20000"/>
              </a:spcBef>
              <a:defRPr/>
            </a:pPr>
            <a:endParaRPr lang="en-GB" sz="1600" b="1" kern="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n-GB" b="1" kern="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Concientes</a:t>
            </a:r>
            <a:r>
              <a:rPr lang="en-GB" b="1" kern="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de </a:t>
            </a:r>
            <a:r>
              <a:rPr lang="en-GB" b="1" kern="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donde</a:t>
            </a:r>
            <a:r>
              <a:rPr lang="en-GB" b="1" kern="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b="1" kern="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estamos</a:t>
            </a:r>
            <a:endParaRPr lang="en-GB" b="1" kern="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n-GB" b="1" kern="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Vigilando</a:t>
            </a:r>
            <a:r>
              <a:rPr lang="en-GB" b="1" kern="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b="1" kern="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posibles</a:t>
            </a:r>
            <a:r>
              <a:rPr lang="en-GB" b="1" kern="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b="1" kern="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peligros</a:t>
            </a:r>
            <a:endParaRPr lang="en-GB" b="1" kern="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n-GB" b="1" kern="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Vigilancia</a:t>
            </a:r>
            <a:r>
              <a:rPr lang="en-GB" b="1" kern="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b="1" kern="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extrema</a:t>
            </a:r>
            <a:endParaRPr lang="en-GB" b="1" kern="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n-GB" b="1" kern="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La </a:t>
            </a:r>
            <a:r>
              <a:rPr lang="en-GB" b="1" kern="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seguridad</a:t>
            </a:r>
            <a:r>
              <a:rPr lang="en-GB" b="1" kern="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b="1" kern="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como</a:t>
            </a:r>
            <a:r>
              <a:rPr lang="en-GB" b="1" kern="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b="1" kern="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segunda</a:t>
            </a:r>
            <a:r>
              <a:rPr lang="en-GB" b="1" kern="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b="1" kern="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naturaleza</a:t>
            </a:r>
            <a:endParaRPr lang="en-US" b="1" kern="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GB" b="1" kern="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3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50925" y="231775"/>
            <a:ext cx="9023350" cy="6005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5714" name="1 CuadroTexto"/>
          <p:cNvSpPr txBox="1">
            <a:spLocks noChangeArrowheads="1"/>
          </p:cNvSpPr>
          <p:nvPr/>
        </p:nvSpPr>
        <p:spPr bwMode="auto">
          <a:xfrm>
            <a:off x="6837363" y="1917700"/>
            <a:ext cx="1862137" cy="30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UY" sz="1400" b="1">
                <a:latin typeface="Calibri" pitchFamily="34" charset="0"/>
              </a:rPr>
              <a:t>ARBOL DE DECISIONES</a:t>
            </a:r>
          </a:p>
        </p:txBody>
      </p:sp>
      <p:sp>
        <p:nvSpPr>
          <p:cNvPr id="115715" name="2 CuadroTexto"/>
          <p:cNvSpPr txBox="1">
            <a:spLocks noChangeArrowheads="1"/>
          </p:cNvSpPr>
          <p:nvPr/>
        </p:nvSpPr>
        <p:spPr bwMode="auto">
          <a:xfrm>
            <a:off x="6386513" y="2892425"/>
            <a:ext cx="2476500" cy="30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UY" sz="1400" b="1">
                <a:latin typeface="Calibri" pitchFamily="34" charset="0"/>
              </a:rPr>
              <a:t>ANALISIS DE MODO DE FALLOS</a:t>
            </a:r>
          </a:p>
        </p:txBody>
      </p:sp>
      <p:sp>
        <p:nvSpPr>
          <p:cNvPr id="115716" name="3 CuadroTexto"/>
          <p:cNvSpPr txBox="1">
            <a:spLocks noChangeArrowheads="1"/>
          </p:cNvSpPr>
          <p:nvPr/>
        </p:nvSpPr>
        <p:spPr bwMode="auto">
          <a:xfrm>
            <a:off x="5230813" y="3916363"/>
            <a:ext cx="32131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UY" sz="1600" b="1">
                <a:latin typeface="Calibri" pitchFamily="34" charset="0"/>
              </a:rPr>
              <a:t>ANALISIS DE CAUSA RAIZ</a:t>
            </a:r>
          </a:p>
        </p:txBody>
      </p:sp>
      <p:sp>
        <p:nvSpPr>
          <p:cNvPr id="115717" name="4 CuadroTexto"/>
          <p:cNvSpPr txBox="1">
            <a:spLocks noChangeArrowheads="1"/>
          </p:cNvSpPr>
          <p:nvPr/>
        </p:nvSpPr>
        <p:spPr bwMode="auto">
          <a:xfrm>
            <a:off x="5562600" y="4256088"/>
            <a:ext cx="236537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UY" sz="1600" b="1">
                <a:latin typeface="Calibri" pitchFamily="34" charset="0"/>
              </a:rPr>
              <a:t>PROTOCOLO DE LONDRES</a:t>
            </a:r>
          </a:p>
        </p:txBody>
      </p:sp>
      <p:sp>
        <p:nvSpPr>
          <p:cNvPr id="115718" name="5 CuadroTexto"/>
          <p:cNvSpPr txBox="1">
            <a:spLocks noChangeArrowheads="1"/>
          </p:cNvSpPr>
          <p:nvPr/>
        </p:nvSpPr>
        <p:spPr bwMode="auto">
          <a:xfrm>
            <a:off x="5067300" y="5048250"/>
            <a:ext cx="2068513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UY" sz="1600" b="1">
                <a:latin typeface="Calibri" pitchFamily="34" charset="0"/>
              </a:rPr>
              <a:t>AUTOPSIA COGNITIVA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7" name="1 CuadroTexto"/>
          <p:cNvSpPr txBox="1">
            <a:spLocks noChangeArrowheads="1"/>
          </p:cNvSpPr>
          <p:nvPr/>
        </p:nvSpPr>
        <p:spPr bwMode="auto">
          <a:xfrm>
            <a:off x="2932113" y="3040063"/>
            <a:ext cx="5864225" cy="76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UY" sz="4400" b="1">
                <a:solidFill>
                  <a:schemeClr val="tx2"/>
                </a:solidFill>
                <a:latin typeface="Calibri" pitchFamily="34" charset="0"/>
              </a:rPr>
              <a:t>Obstaculos en el camino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1" name="Picture 2" descr="F:\Nueva carpeta (4)\avestruz.gif"/>
          <p:cNvPicPr>
            <a:picLocks noChangeAspect="1" noChangeArrowheads="1"/>
          </p:cNvPicPr>
          <p:nvPr/>
        </p:nvPicPr>
        <p:blipFill>
          <a:blip r:embed="rId2"/>
          <a:srcRect t="12222" b="21111"/>
          <a:stretch>
            <a:fillRect/>
          </a:stretch>
        </p:blipFill>
        <p:spPr bwMode="auto">
          <a:xfrm>
            <a:off x="0" y="0"/>
            <a:ext cx="12192000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7762" name="Text Box 3"/>
          <p:cNvSpPr txBox="1">
            <a:spLocks noChangeArrowheads="1"/>
          </p:cNvSpPr>
          <p:nvPr/>
        </p:nvSpPr>
        <p:spPr bwMode="auto">
          <a:xfrm>
            <a:off x="609600" y="6035675"/>
            <a:ext cx="105362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b="1">
                <a:solidFill>
                  <a:srgbClr val="000000"/>
                </a:solidFill>
                <a:latin typeface="Century Gothic" pitchFamily="34" charset="0"/>
              </a:rPr>
              <a:t>Moción aprobada- Escondamos la cabeza en el suelo</a:t>
            </a:r>
            <a:endParaRPr lang="es-ES" b="1">
              <a:solidFill>
                <a:srgbClr val="000000"/>
              </a:solidFill>
              <a:latin typeface="Century Gothic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06525" y="792163"/>
            <a:ext cx="9197975" cy="517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878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9075" y="4565650"/>
            <a:ext cx="3975100" cy="229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4" name="Text Box 2"/>
          <p:cNvSpPr txBox="1">
            <a:spLocks noChangeArrowheads="1"/>
          </p:cNvSpPr>
          <p:nvPr/>
        </p:nvSpPr>
        <p:spPr bwMode="auto">
          <a:xfrm>
            <a:off x="5519738" y="2009775"/>
            <a:ext cx="9013825" cy="246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spcBef>
                <a:spcPct val="50000"/>
              </a:spcBef>
              <a:buFontTx/>
              <a:buChar char="•"/>
            </a:pPr>
            <a:r>
              <a:rPr lang="es-ES_tradnl" altLang="es-UY" sz="2800" b="1">
                <a:solidFill>
                  <a:srgbClr val="000000"/>
                </a:solidFill>
                <a:latin typeface="Calibri" pitchFamily="34" charset="0"/>
              </a:rPr>
              <a:t>Las instituciones buscan </a:t>
            </a:r>
          </a:p>
          <a:p>
            <a:pPr marL="457200" indent="-457200">
              <a:spcBef>
                <a:spcPct val="50000"/>
              </a:spcBef>
            </a:pPr>
            <a:r>
              <a:rPr lang="es-ES_tradnl" altLang="es-UY" sz="2800" b="1">
                <a:solidFill>
                  <a:srgbClr val="000000"/>
                </a:solidFill>
                <a:latin typeface="Calibri" pitchFamily="34" charset="0"/>
              </a:rPr>
              <a:t>mantener el paradigma  prevalente</a:t>
            </a:r>
          </a:p>
          <a:p>
            <a:pPr marL="457200" indent="-457200">
              <a:spcBef>
                <a:spcPct val="50000"/>
              </a:spcBef>
              <a:buFontTx/>
              <a:buChar char="•"/>
            </a:pPr>
            <a:r>
              <a:rPr lang="es-ES_tradnl" altLang="es-UY" sz="2800" b="1">
                <a:solidFill>
                  <a:srgbClr val="000000"/>
                </a:solidFill>
                <a:latin typeface="Calibri" pitchFamily="34" charset="0"/>
              </a:rPr>
              <a:t>Recomendar la  comunicación del error </a:t>
            </a:r>
          </a:p>
          <a:p>
            <a:pPr marL="457200" indent="-457200">
              <a:spcBef>
                <a:spcPct val="50000"/>
              </a:spcBef>
            </a:pPr>
            <a:r>
              <a:rPr lang="es-ES_tradnl" altLang="es-UY" sz="2800" b="1">
                <a:solidFill>
                  <a:srgbClr val="000000"/>
                </a:solidFill>
                <a:latin typeface="Calibri" pitchFamily="34" charset="0"/>
              </a:rPr>
              <a:t>produce una disonancia  cognitiva</a:t>
            </a:r>
            <a:endParaRPr lang="es-ES" altLang="es-UY" sz="2800" b="1">
              <a:solidFill>
                <a:srgbClr val="000000"/>
              </a:solidFill>
              <a:latin typeface="Calibri" pitchFamily="34" charset="0"/>
            </a:endParaRPr>
          </a:p>
        </p:txBody>
      </p:sp>
      <p:graphicFrame>
        <p:nvGraphicFramePr>
          <p:cNvPr id="29703" name="Object 7"/>
          <p:cNvGraphicFramePr>
            <a:graphicFrameLocks noChangeAspect="1"/>
          </p:cNvGraphicFramePr>
          <p:nvPr/>
        </p:nvGraphicFramePr>
        <p:xfrm>
          <a:off x="393700" y="2009775"/>
          <a:ext cx="4673600" cy="3162300"/>
        </p:xfrm>
        <a:graphic>
          <a:graphicData uri="http://schemas.openxmlformats.org/presentationml/2006/ole">
            <p:oleObj spid="_x0000_s29703" name="Presentación" r:id="rId3" imgW="4572000" imgH="3429000" progId="PowerPoint.Show.8">
              <p:embed/>
            </p:oleObj>
          </a:graphicData>
        </a:graphic>
      </p:graphicFrame>
      <p:sp>
        <p:nvSpPr>
          <p:cNvPr id="29705" name="Text Box 4"/>
          <p:cNvSpPr txBox="1">
            <a:spLocks noChangeArrowheads="1"/>
          </p:cNvSpPr>
          <p:nvPr/>
        </p:nvSpPr>
        <p:spPr bwMode="auto">
          <a:xfrm>
            <a:off x="711200" y="627063"/>
            <a:ext cx="47339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altLang="es-UY" sz="3200" b="1">
                <a:solidFill>
                  <a:srgbClr val="000066"/>
                </a:solidFill>
                <a:latin typeface="Georgia" pitchFamily="18" charset="0"/>
              </a:rPr>
              <a:t>LAS</a:t>
            </a:r>
            <a:r>
              <a:rPr lang="en-US" altLang="es-UY" sz="2800" b="1">
                <a:solidFill>
                  <a:srgbClr val="000066"/>
                </a:solidFill>
                <a:latin typeface="Georgia" pitchFamily="18" charset="0"/>
              </a:rPr>
              <a:t> </a:t>
            </a:r>
            <a:r>
              <a:rPr lang="en-US" altLang="es-UY" sz="3200" b="1">
                <a:solidFill>
                  <a:srgbClr val="000066"/>
                </a:solidFill>
                <a:latin typeface="Georgia" pitchFamily="18" charset="0"/>
              </a:rPr>
              <a:t>INSTITUCIONES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7" name="Rectángulo 1"/>
          <p:cNvSpPr>
            <a:spLocks noChangeArrowheads="1"/>
          </p:cNvSpPr>
          <p:nvPr/>
        </p:nvSpPr>
        <p:spPr bwMode="auto">
          <a:xfrm>
            <a:off x="2008188" y="2855913"/>
            <a:ext cx="9190037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UY" sz="3600" b="1">
                <a:solidFill>
                  <a:schemeClr val="tx2"/>
                </a:solidFill>
                <a:latin typeface="Calibri" pitchFamily="34" charset="0"/>
              </a:rPr>
              <a:t>Soy optimista. No parece muy útil ser otra cosa</a:t>
            </a:r>
          </a:p>
          <a:p>
            <a:endParaRPr lang="es-UY" sz="3600" b="1">
              <a:solidFill>
                <a:schemeClr val="tx2"/>
              </a:solidFill>
              <a:latin typeface="Calibri" pitchFamily="34" charset="0"/>
            </a:endParaRPr>
          </a:p>
          <a:p>
            <a:endParaRPr lang="es-UY" sz="3600" b="1">
              <a:solidFill>
                <a:schemeClr val="tx2"/>
              </a:solidFill>
              <a:latin typeface="Calibri" pitchFamily="34" charset="0"/>
            </a:endParaRPr>
          </a:p>
          <a:p>
            <a:r>
              <a:rPr lang="es-UY" sz="3600" b="1">
                <a:solidFill>
                  <a:schemeClr val="tx2"/>
                </a:solidFill>
                <a:latin typeface="Calibri" pitchFamily="34" charset="0"/>
              </a:rPr>
              <a:t>                                                       </a:t>
            </a:r>
            <a:r>
              <a:rPr lang="es-UY" b="1" i="1">
                <a:solidFill>
                  <a:schemeClr val="tx2"/>
                </a:solidFill>
                <a:latin typeface="Calibri" pitchFamily="34" charset="0"/>
              </a:rPr>
              <a:t>WINSTON CHURCHILL</a:t>
            </a:r>
            <a:r>
              <a:rPr lang="es-UY" i="1">
                <a:solidFill>
                  <a:schemeClr val="tx2"/>
                </a:solidFill>
                <a:latin typeface="Calibri" pitchFamily="34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Diseño predeterminado">
  <a:themeElements>
    <a:clrScheme name="Diseño predeterminado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 Rounded MT Bold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 Rounded MT Bold" pitchFamily="34" charset="0"/>
          </a:defRPr>
        </a:defPPr>
      </a:lstStyle>
    </a:ln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Diseño predeterminado">
  <a:themeElements>
    <a:clrScheme name="Diseño predeterminado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iseño predeterminad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2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3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4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3571</TotalTime>
  <Words>436</Words>
  <Application>Microsoft Office PowerPoint</Application>
  <PresentationFormat>Custom</PresentationFormat>
  <Paragraphs>118</Paragraphs>
  <Slides>30</Slides>
  <Notes>3</Notes>
  <HiddenSlides>0</HiddenSlides>
  <MMClips>0</MMClips>
  <ScaleCrop>false</ScaleCrop>
  <HeadingPairs>
    <vt:vector size="8" baseType="variant">
      <vt:variant>
        <vt:lpstr>Fuentes usadas</vt:lpstr>
      </vt:variant>
      <vt:variant>
        <vt:i4>7</vt:i4>
      </vt:variant>
      <vt:variant>
        <vt:lpstr>Plantilla de diseño</vt:lpstr>
      </vt:variant>
      <vt:variant>
        <vt:i4>29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30</vt:i4>
      </vt:variant>
    </vt:vector>
  </HeadingPairs>
  <TitlesOfParts>
    <vt:vector size="67" baseType="lpstr">
      <vt:lpstr>Calibri</vt:lpstr>
      <vt:lpstr>Arial</vt:lpstr>
      <vt:lpstr>Calibri Light</vt:lpstr>
      <vt:lpstr>Times New Roman</vt:lpstr>
      <vt:lpstr>Trebuchet MS</vt:lpstr>
      <vt:lpstr>Georgia</vt:lpstr>
      <vt:lpstr>Century Gothic</vt:lpstr>
      <vt:lpstr>Tema de Office</vt:lpstr>
      <vt:lpstr>2_Diseño predeterminado</vt:lpstr>
      <vt:lpstr>Diseño predeterminado</vt:lpstr>
      <vt:lpstr>1_Tema de Office</vt:lpstr>
      <vt:lpstr>2_Tema de Office</vt:lpstr>
      <vt:lpstr>3_Tema de Office</vt:lpstr>
      <vt:lpstr>4_Tema de Office</vt:lpstr>
      <vt:lpstr>2_Diseño predeterminado</vt:lpstr>
      <vt:lpstr>2_Diseño predeterminado</vt:lpstr>
      <vt:lpstr>2_Diseño predeterminado</vt:lpstr>
      <vt:lpstr>2_Diseño predeterminado</vt:lpstr>
      <vt:lpstr>2_Diseño predeterminado</vt:lpstr>
      <vt:lpstr>2_Diseño predeterminado</vt:lpstr>
      <vt:lpstr>2_Diseño predeterminado</vt:lpstr>
      <vt:lpstr>2_Diseño predeterminado</vt:lpstr>
      <vt:lpstr>2_Diseño predeterminado</vt:lpstr>
      <vt:lpstr>2_Diseño predeterminado</vt:lpstr>
      <vt:lpstr>2_Diseño predeterminado</vt:lpstr>
      <vt:lpstr>Diseño predeterminado</vt:lpstr>
      <vt:lpstr>Diseño predeterminado</vt:lpstr>
      <vt:lpstr>Diseño predeterminado</vt:lpstr>
      <vt:lpstr>Diseño predeterminado</vt:lpstr>
      <vt:lpstr>Diseño predeterminado</vt:lpstr>
      <vt:lpstr>Diseño predeterminado</vt:lpstr>
      <vt:lpstr>Diseño predeterminado</vt:lpstr>
      <vt:lpstr>Diseño predeterminado</vt:lpstr>
      <vt:lpstr>Diseño predeterminado</vt:lpstr>
      <vt:lpstr>Diseño predeterminado</vt:lpstr>
      <vt:lpstr>Diseño predeterminado</vt:lpstr>
      <vt:lpstr>Presentación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Equivocaciones</vt:lpstr>
      <vt:lpstr>Diapositiva 12</vt:lpstr>
      <vt:lpstr>Residentes</vt:lpstr>
      <vt:lpstr>Diapositiva 14</vt:lpstr>
      <vt:lpstr>Diapositiva 15</vt:lpstr>
      <vt:lpstr>Diapositiva 16</vt:lpstr>
      <vt:lpstr>Lewis Blackman</vt:lpstr>
      <vt:lpstr>Diapositiva 18</vt:lpstr>
      <vt:lpstr>Diapositiva 19</vt:lpstr>
      <vt:lpstr>Diapositiva 20</vt:lpstr>
      <vt:lpstr>Diapositiva 21</vt:lpstr>
      <vt:lpstr>Diapositiva 22</vt:lpstr>
      <vt:lpstr>Talleres de entrenamiento en la prevención</vt:lpstr>
      <vt:lpstr>Diapositiva 24</vt:lpstr>
      <vt:lpstr>Diapositiva 25</vt:lpstr>
      <vt:lpstr>Diapositiva 26</vt:lpstr>
      <vt:lpstr>Diapositiva 27</vt:lpstr>
      <vt:lpstr>Diapositiva 28</vt:lpstr>
      <vt:lpstr>Diapositiva 29</vt:lpstr>
      <vt:lpstr>Diapositiva 30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Flia Torres</dc:creator>
  <cp:lastModifiedBy>Lorenzo</cp:lastModifiedBy>
  <cp:revision>264</cp:revision>
  <dcterms:created xsi:type="dcterms:W3CDTF">2017-09-15T15:25:37Z</dcterms:created>
  <dcterms:modified xsi:type="dcterms:W3CDTF">2020-12-17T14:38:02Z</dcterms:modified>
</cp:coreProperties>
</file>